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embeddedFontLst>
    <p:embeddedFont>
      <p:font typeface="Calibri" panose="020F0502020204030204" pitchFamily="34" charset="0"/>
      <p:regular r:id="rId17"/>
      <p:bold r:id="rId18"/>
      <p:italic r:id="rId19"/>
      <p:boldItalic r:id="rId20"/>
    </p:embeddedFont>
    <p:embeddedFont>
      <p:font typeface="Century Gothic" panose="020B0502020202020204" pitchFamily="34" charset="0"/>
      <p:regular r:id="rId21"/>
      <p:bold r:id="rId22"/>
      <p:italic r:id="rId23"/>
      <p:boldItalic r:id="rId24"/>
    </p:embeddedFont>
    <p:embeddedFont>
      <p:font typeface="Impact" panose="020B0806030902050204" pitchFamily="34" charset="0"/>
      <p:regular r:id="rId2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12">
          <p15:clr>
            <a:srgbClr val="A4A3A4"/>
          </p15:clr>
        </p15:guide>
        <p15:guide id="3" orient="horz" pos="888">
          <p15:clr>
            <a:srgbClr val="A4A3A4"/>
          </p15:clr>
        </p15:guide>
        <p15:guide id="4" orient="horz" pos="3984">
          <p15:clr>
            <a:srgbClr val="A4A3A4"/>
          </p15:clr>
        </p15:guide>
        <p15:guide id="5" pos="3840">
          <p15:clr>
            <a:srgbClr val="A4A3A4"/>
          </p15:clr>
        </p15:guide>
        <p15:guide id="6" pos="7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12"/>
        <p:guide orient="horz" pos="888"/>
        <p:guide orient="horz" pos="3984"/>
        <p:guide pos="3840"/>
        <p:guide pos="7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5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df1dd5bf59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2" name="Google Shape;332;gdf1dd5bf59_0_3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df1dd5bf59_0_3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df1dd5bf59_0_2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gdf1dd5bf59_0_25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df1dd5bf59_0_2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df1dd5bf59_0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1" name="Google Shape;401;gdf1dd5bf59_0_2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gdf1dd5bf59_0_2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df1dd5bf5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3" name="Google Shape;103;gdf1dd5bf59_0_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df1dd5bf59_0_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1dd5bf59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gdf1dd5bf59_0_20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gdf1dd5bf59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df1dd5bf59_0_1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3" name="Google Shape;233;gdf1dd5bf59_0_10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gdf1dd5bf59_0_10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df1dd5bf59_0_2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df1dd5bf59_0_2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gdf1dd5bf59_0_2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df1dd5bf59_0_2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df1dd5bf59_0_28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gdf1dd5bf59_0_2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df1dd5bf59_0_3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df1dd5bf59_0_3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gdf1dd5bf59_0_3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df1dd5bf59_0_1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3" name="Google Shape;293;gdf1dd5bf59_0_16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df1dd5bf59_0_1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1"/>
          <p:cNvSpPr txBox="1">
            <a:spLocks noGrp="1"/>
          </p:cNvSpPr>
          <p:nvPr>
            <p:ph type="body" idx="1"/>
          </p:nvPr>
        </p:nvSpPr>
        <p:spPr>
          <a:xfrm rot="5400000">
            <a:off x="3839369" y="-1337468"/>
            <a:ext cx="4513263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495300" y="1663700"/>
            <a:ext cx="11201400" cy="451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4953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ctr">
              <a:spcBef>
                <a:spcPts val="0"/>
              </a:spcBef>
              <a:buNone/>
              <a:defRPr sz="11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5" name="Google Shape;25;p3"/>
          <p:cNvSpPr/>
          <p:nvPr/>
        </p:nvSpPr>
        <p:spPr>
          <a:xfrm rot="5400000">
            <a:off x="11485648" y="6646951"/>
            <a:ext cx="53803" cy="368299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42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entury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entury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  <a:defRPr sz="3600" b="1" i="0" u="none" strike="noStrike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663700"/>
            <a:ext cx="10515600" cy="45132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810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3" descr="A person sitting on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3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dk1">
              <a:alpha val="3372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13"/>
          <p:cNvSpPr/>
          <p:nvPr/>
        </p:nvSpPr>
        <p:spPr>
          <a:xfrm>
            <a:off x="1498147" y="1317172"/>
            <a:ext cx="266700" cy="4223657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13"/>
          <p:cNvSpPr/>
          <p:nvPr/>
        </p:nvSpPr>
        <p:spPr>
          <a:xfrm>
            <a:off x="1764847" y="1317172"/>
            <a:ext cx="7505700" cy="4223657"/>
          </a:xfrm>
          <a:prstGeom prst="rect">
            <a:avLst/>
          </a:prstGeom>
          <a:solidFill>
            <a:schemeClr val="lt1">
              <a:alpha val="82745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/>
          <p:nvPr/>
        </p:nvSpPr>
        <p:spPr>
          <a:xfrm>
            <a:off x="9412061" y="1317172"/>
            <a:ext cx="1281793" cy="4223657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95" name="Google Shape;95;p13"/>
          <p:cNvGrpSpPr/>
          <p:nvPr/>
        </p:nvGrpSpPr>
        <p:grpSpPr>
          <a:xfrm>
            <a:off x="2270800" y="2007100"/>
            <a:ext cx="6493800" cy="2708175"/>
            <a:chOff x="1751985" y="1841499"/>
            <a:chExt cx="6493800" cy="2708175"/>
          </a:xfrm>
        </p:grpSpPr>
        <p:sp>
          <p:nvSpPr>
            <p:cNvPr id="96" name="Google Shape;96;p13"/>
            <p:cNvSpPr txBox="1"/>
            <p:nvPr/>
          </p:nvSpPr>
          <p:spPr>
            <a:xfrm>
              <a:off x="1751985" y="1841499"/>
              <a:ext cx="6493800" cy="13236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0" b="1">
                  <a:solidFill>
                    <a:schemeClr val="dk1"/>
                  </a:solidFill>
                  <a:latin typeface="Impact"/>
                  <a:ea typeface="Impact"/>
                  <a:cs typeface="Impact"/>
                  <a:sym typeface="Impact"/>
                </a:rPr>
                <a:t>“GoodBook”</a:t>
              </a:r>
              <a:endParaRPr sz="8000">
                <a:latin typeface="Impact"/>
                <a:ea typeface="Impact"/>
                <a:cs typeface="Impact"/>
                <a:sym typeface="Impact"/>
              </a:endParaRPr>
            </a:p>
          </p:txBody>
        </p:sp>
        <p:sp>
          <p:nvSpPr>
            <p:cNvPr id="97" name="Google Shape;97;p13"/>
            <p:cNvSpPr txBox="1"/>
            <p:nvPr/>
          </p:nvSpPr>
          <p:spPr>
            <a:xfrm>
              <a:off x="1892310" y="3456774"/>
              <a:ext cx="6353400" cy="1092900"/>
            </a:xfrm>
            <a:prstGeom prst="rect">
              <a:avLst/>
            </a:prstGeom>
            <a:noFill/>
            <a:ln>
              <a:noFill/>
            </a:ln>
            <a:effectLst>
              <a:outerShdw blurRad="57150" dist="19050" dir="5400000" algn="bl" rotWithShape="0">
                <a:srgbClr val="000000">
                  <a:alpha val="50000"/>
                </a:srgbClr>
              </a:outerShdw>
            </a:effectLst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Topic : </a:t>
              </a: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JAVA</a:t>
              </a:r>
              <a:r>
                <a:rPr lang="en-US" sz="20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를 이용한 도서 관리 및 대여 프로그램 제작</a:t>
              </a:r>
              <a:endParaRPr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7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700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Team : </a:t>
              </a:r>
              <a:r>
                <a:rPr lang="en-US" sz="20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조하경, 이승언, 공석민, 김요한</a:t>
              </a:r>
              <a:endParaRPr sz="20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" name="Google Shape;98;p13"/>
          <p:cNvCxnSpPr/>
          <p:nvPr/>
        </p:nvCxnSpPr>
        <p:spPr>
          <a:xfrm>
            <a:off x="10052944" y="2516644"/>
            <a:ext cx="0" cy="13764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3"/>
          <p:cNvSpPr txBox="1"/>
          <p:nvPr/>
        </p:nvSpPr>
        <p:spPr>
          <a:xfrm>
            <a:off x="9412000" y="1490450"/>
            <a:ext cx="1281900" cy="9696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000" b="1">
                <a:latin typeface="Calibri"/>
                <a:ea typeface="Calibri"/>
                <a:cs typeface="Calibri"/>
                <a:sym typeface="Calibri"/>
              </a:rPr>
              <a:t>2차</a:t>
            </a:r>
            <a:endParaRPr sz="3000" b="1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100" b="1">
                <a:latin typeface="Calibri"/>
                <a:ea typeface="Calibri"/>
                <a:cs typeface="Calibri"/>
                <a:sym typeface="Calibri"/>
              </a:rPr>
              <a:t>프로젝트</a:t>
            </a:r>
            <a:endParaRPr sz="2100" b="1"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41463" y="4155375"/>
            <a:ext cx="1222975" cy="1222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22" descr="A person sitting on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20552"/>
          <a:stretch/>
        </p:blipFill>
        <p:spPr>
          <a:xfrm>
            <a:off x="0" y="1409700"/>
            <a:ext cx="12192001" cy="54483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22"/>
          <p:cNvSpPr/>
          <p:nvPr/>
        </p:nvSpPr>
        <p:spPr>
          <a:xfrm>
            <a:off x="0" y="1409700"/>
            <a:ext cx="12192000" cy="5448300"/>
          </a:xfrm>
          <a:prstGeom prst="rect">
            <a:avLst/>
          </a:prstGeom>
          <a:solidFill>
            <a:schemeClr val="dk1">
              <a:alpha val="8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2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6000"/>
              <a:t>작업 기간</a:t>
            </a:r>
            <a:endParaRPr sz="6000"/>
          </a:p>
        </p:txBody>
      </p:sp>
      <p:grpSp>
        <p:nvGrpSpPr>
          <p:cNvPr id="338" name="Google Shape;338;p22"/>
          <p:cNvGrpSpPr/>
          <p:nvPr/>
        </p:nvGrpSpPr>
        <p:grpSpPr>
          <a:xfrm>
            <a:off x="1414220" y="1936173"/>
            <a:ext cx="7898862" cy="5951121"/>
            <a:chOff x="1426212" y="1426962"/>
            <a:chExt cx="8688662" cy="6546167"/>
          </a:xfrm>
        </p:grpSpPr>
        <p:grpSp>
          <p:nvGrpSpPr>
            <p:cNvPr id="339" name="Google Shape;339;p22"/>
            <p:cNvGrpSpPr/>
            <p:nvPr/>
          </p:nvGrpSpPr>
          <p:grpSpPr>
            <a:xfrm>
              <a:off x="2084774" y="1426962"/>
              <a:ext cx="8030100" cy="4455900"/>
              <a:chOff x="1378786" y="1530464"/>
              <a:chExt cx="8030100" cy="4455900"/>
            </a:xfrm>
          </p:grpSpPr>
          <p:cxnSp>
            <p:nvCxnSpPr>
              <p:cNvPr id="340" name="Google Shape;340;p22"/>
              <p:cNvCxnSpPr/>
              <p:nvPr/>
            </p:nvCxnSpPr>
            <p:spPr>
              <a:xfrm>
                <a:off x="1378857" y="1530464"/>
                <a:ext cx="0" cy="445590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  <p:cxnSp>
            <p:nvCxnSpPr>
              <p:cNvPr id="341" name="Google Shape;341;p22"/>
              <p:cNvCxnSpPr/>
              <p:nvPr/>
            </p:nvCxnSpPr>
            <p:spPr>
              <a:xfrm rot="10800000">
                <a:off x="1378786" y="5986349"/>
                <a:ext cx="8030100" cy="0"/>
              </a:xfrm>
              <a:prstGeom prst="straightConnector1">
                <a:avLst/>
              </a:prstGeom>
              <a:noFill/>
              <a:ln w="38100" cap="flat" cmpd="sng">
                <a:solidFill>
                  <a:srgbClr val="BFBFBF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</p:cxnSp>
        </p:grpSp>
        <p:sp>
          <p:nvSpPr>
            <p:cNvPr id="342" name="Google Shape;342;p22"/>
            <p:cNvSpPr/>
            <p:nvPr/>
          </p:nvSpPr>
          <p:spPr>
            <a:xfrm rot="-6412611">
              <a:off x="3355792" y="1132025"/>
              <a:ext cx="4431041" cy="7318609"/>
            </a:xfrm>
            <a:prstGeom prst="triangle">
              <a:avLst>
                <a:gd name="adj" fmla="val 5000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43" name="Google Shape;343;p22"/>
            <p:cNvSpPr/>
            <p:nvPr/>
          </p:nvSpPr>
          <p:spPr>
            <a:xfrm>
              <a:off x="1928585" y="5730448"/>
              <a:ext cx="304800" cy="304800"/>
            </a:xfrm>
            <a:prstGeom prst="ellipse">
              <a:avLst/>
            </a:prstGeom>
            <a:solidFill>
              <a:srgbClr val="7F7F7F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4" name="Google Shape;344;p22"/>
            <p:cNvSpPr/>
            <p:nvPr/>
          </p:nvSpPr>
          <p:spPr>
            <a:xfrm>
              <a:off x="8286269" y="1470449"/>
              <a:ext cx="304800" cy="304800"/>
            </a:xfrm>
            <a:prstGeom prst="ellipse">
              <a:avLst/>
            </a:prstGeom>
            <a:solidFill>
              <a:srgbClr val="7F7F7F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5" name="Google Shape;345;p22"/>
            <p:cNvSpPr/>
            <p:nvPr/>
          </p:nvSpPr>
          <p:spPr>
            <a:xfrm>
              <a:off x="9546914" y="5730458"/>
              <a:ext cx="304800" cy="304800"/>
            </a:xfrm>
            <a:prstGeom prst="ellipse">
              <a:avLst/>
            </a:prstGeom>
            <a:solidFill>
              <a:srgbClr val="7F7F7F"/>
            </a:solidFill>
            <a:ln w="28575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6" name="Google Shape;346;p22"/>
            <p:cNvSpPr/>
            <p:nvPr/>
          </p:nvSpPr>
          <p:spPr>
            <a:xfrm>
              <a:off x="2233396" y="1609546"/>
              <a:ext cx="53436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● 프로젝트 초반시 적은 시간으로 효율적 작업 진행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(데이터 수집 및 디자인)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7" name="Google Shape;347;p22"/>
            <p:cNvSpPr/>
            <p:nvPr/>
          </p:nvSpPr>
          <p:spPr>
            <a:xfrm>
              <a:off x="2233399" y="2320552"/>
              <a:ext cx="3939300" cy="948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● 주 3회(주말포함) 진행하였으며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프로젝트 주(6/3~6/10) 오후 시간 최대 활용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    (필요시 수업 종료 후 저녁시간 회의 및 작업)</a:t>
              </a:r>
              <a:endPara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8" name="Google Shape;348;p22"/>
            <p:cNvSpPr/>
            <p:nvPr/>
          </p:nvSpPr>
          <p:spPr>
            <a:xfrm rot="-5400000">
              <a:off x="917069" y="2222400"/>
              <a:ext cx="189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시간</a:t>
              </a:r>
              <a:endParaRPr/>
            </a:p>
          </p:txBody>
        </p:sp>
        <p:sp>
          <p:nvSpPr>
            <p:cNvPr id="349" name="Google Shape;349;p22"/>
            <p:cNvSpPr/>
            <p:nvPr/>
          </p:nvSpPr>
          <p:spPr>
            <a:xfrm>
              <a:off x="6608015" y="5882842"/>
              <a:ext cx="1898400" cy="307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000">
                  <a:solidFill>
                    <a:schemeClr val="lt1"/>
                  </a:solidFill>
                  <a:latin typeface="Calibri"/>
                  <a:ea typeface="Calibri"/>
                  <a:cs typeface="Calibri"/>
                  <a:sym typeface="Calibri"/>
                </a:rPr>
                <a:t>작업량</a:t>
              </a:r>
              <a:endParaRPr/>
            </a:p>
          </p:txBody>
        </p:sp>
        <p:sp>
          <p:nvSpPr>
            <p:cNvPr id="350" name="Google Shape;350;p22"/>
            <p:cNvSpPr/>
            <p:nvPr/>
          </p:nvSpPr>
          <p:spPr>
            <a:xfrm>
              <a:off x="4832608" y="3966655"/>
              <a:ext cx="3673800" cy="1090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3600" b="1">
                  <a:solidFill>
                    <a:schemeClr val="lt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GoodBook</a:t>
              </a:r>
              <a:endParaRPr/>
            </a:p>
          </p:txBody>
        </p:sp>
      </p:grpSp>
      <p:sp>
        <p:nvSpPr>
          <p:cNvPr id="351" name="Google Shape;351;p22"/>
          <p:cNvSpPr/>
          <p:nvPr/>
        </p:nvSpPr>
        <p:spPr>
          <a:xfrm rot="5400000">
            <a:off x="11485649" y="6646849"/>
            <a:ext cx="53700" cy="368400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52" name="Google Shape;352;p22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10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53" name="Google Shape;353;p22"/>
          <p:cNvSpPr/>
          <p:nvPr/>
        </p:nvSpPr>
        <p:spPr>
          <a:xfrm>
            <a:off x="2004072" y="6148663"/>
            <a:ext cx="1725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5월 23일 Start</a:t>
            </a:r>
            <a:endParaRPr/>
          </a:p>
        </p:txBody>
      </p:sp>
      <p:sp>
        <p:nvSpPr>
          <p:cNvPr id="354" name="Google Shape;354;p22"/>
          <p:cNvSpPr/>
          <p:nvPr/>
        </p:nvSpPr>
        <p:spPr>
          <a:xfrm>
            <a:off x="2158875" y="3572725"/>
            <a:ext cx="2944500" cy="5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● 수업 이후 Discord 화면 공유 작업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22"/>
          <p:cNvSpPr/>
          <p:nvPr/>
        </p:nvSpPr>
        <p:spPr>
          <a:xfrm>
            <a:off x="7825147" y="1913863"/>
            <a:ext cx="17259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프로젝트 주</a:t>
            </a:r>
            <a:endParaRPr/>
          </a:p>
        </p:txBody>
      </p:sp>
      <p:sp>
        <p:nvSpPr>
          <p:cNvPr id="356" name="Google Shape;356;p22"/>
          <p:cNvSpPr/>
          <p:nvPr/>
        </p:nvSpPr>
        <p:spPr>
          <a:xfrm>
            <a:off x="8867275" y="5566025"/>
            <a:ext cx="11190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※발표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23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6000"/>
              <a:t>시연</a:t>
            </a:r>
            <a:endParaRPr sz="6000"/>
          </a:p>
        </p:txBody>
      </p:sp>
      <p:sp>
        <p:nvSpPr>
          <p:cNvPr id="363" name="Google Shape;363;p23"/>
          <p:cNvSpPr/>
          <p:nvPr/>
        </p:nvSpPr>
        <p:spPr>
          <a:xfrm>
            <a:off x="3581400" y="1959424"/>
            <a:ext cx="8610600" cy="3964800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4" name="Google Shape;364;p23"/>
          <p:cNvSpPr/>
          <p:nvPr/>
        </p:nvSpPr>
        <p:spPr>
          <a:xfrm rot="1229440">
            <a:off x="2107342" y="1785978"/>
            <a:ext cx="1979823" cy="3570514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5" name="Google Shape;36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7105"/>
            <a:ext cx="4898991" cy="573089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/>
          <p:nvPr/>
        </p:nvSpPr>
        <p:spPr>
          <a:xfrm>
            <a:off x="4898991" y="2235721"/>
            <a:ext cx="645967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23"/>
          <p:cNvSpPr/>
          <p:nvPr/>
        </p:nvSpPr>
        <p:spPr>
          <a:xfrm>
            <a:off x="4649475" y="2301725"/>
            <a:ext cx="6709200" cy="33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1">
                <a:latin typeface="Calibri"/>
                <a:ea typeface="Calibri"/>
                <a:cs typeface="Calibri"/>
                <a:sym typeface="Calibri"/>
              </a:rPr>
              <a:t>GoodBook</a:t>
            </a:r>
            <a:endParaRPr sz="96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23"/>
          <p:cNvSpPr/>
          <p:nvPr/>
        </p:nvSpPr>
        <p:spPr>
          <a:xfrm>
            <a:off x="4898991" y="4745580"/>
            <a:ext cx="6459674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3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grpSp>
        <p:nvGrpSpPr>
          <p:cNvPr id="370" name="Google Shape;370;p23"/>
          <p:cNvGrpSpPr/>
          <p:nvPr/>
        </p:nvGrpSpPr>
        <p:grpSpPr>
          <a:xfrm rot="1221386">
            <a:off x="2467039" y="3033020"/>
            <a:ext cx="1260439" cy="1296974"/>
            <a:chOff x="2039938" y="2792413"/>
            <a:chExt cx="285750" cy="287337"/>
          </a:xfrm>
        </p:grpSpPr>
        <p:sp>
          <p:nvSpPr>
            <p:cNvPr id="371" name="Google Shape;371;p23"/>
            <p:cNvSpPr/>
            <p:nvPr/>
          </p:nvSpPr>
          <p:spPr>
            <a:xfrm>
              <a:off x="2039938" y="2849563"/>
              <a:ext cx="247649" cy="144463"/>
            </a:xfrm>
            <a:custGeom>
              <a:avLst/>
              <a:gdLst/>
              <a:ahLst/>
              <a:cxnLst/>
              <a:rect l="l" t="t" r="r" b="b"/>
              <a:pathLst>
                <a:path w="781" h="451" extrusionOk="0">
                  <a:moveTo>
                    <a:pt x="661" y="255"/>
                  </a:moveTo>
                  <a:lnTo>
                    <a:pt x="678" y="256"/>
                  </a:lnTo>
                  <a:lnTo>
                    <a:pt x="694" y="257"/>
                  </a:lnTo>
                  <a:lnTo>
                    <a:pt x="710" y="261"/>
                  </a:lnTo>
                  <a:lnTo>
                    <a:pt x="725" y="267"/>
                  </a:lnTo>
                  <a:lnTo>
                    <a:pt x="741" y="272"/>
                  </a:lnTo>
                  <a:lnTo>
                    <a:pt x="754" y="279"/>
                  </a:lnTo>
                  <a:lnTo>
                    <a:pt x="768" y="287"/>
                  </a:lnTo>
                  <a:lnTo>
                    <a:pt x="781" y="297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360"/>
                  </a:lnTo>
                  <a:lnTo>
                    <a:pt x="0" y="370"/>
                  </a:lnTo>
                  <a:lnTo>
                    <a:pt x="2" y="378"/>
                  </a:lnTo>
                  <a:lnTo>
                    <a:pt x="4" y="387"/>
                  </a:lnTo>
                  <a:lnTo>
                    <a:pt x="7" y="395"/>
                  </a:lnTo>
                  <a:lnTo>
                    <a:pt x="11" y="403"/>
                  </a:lnTo>
                  <a:lnTo>
                    <a:pt x="15" y="410"/>
                  </a:lnTo>
                  <a:lnTo>
                    <a:pt x="21" y="417"/>
                  </a:lnTo>
                  <a:lnTo>
                    <a:pt x="27" y="424"/>
                  </a:lnTo>
                  <a:lnTo>
                    <a:pt x="33" y="430"/>
                  </a:lnTo>
                  <a:lnTo>
                    <a:pt x="40" y="435"/>
                  </a:lnTo>
                  <a:lnTo>
                    <a:pt x="48" y="439"/>
                  </a:lnTo>
                  <a:lnTo>
                    <a:pt x="55" y="443"/>
                  </a:lnTo>
                  <a:lnTo>
                    <a:pt x="64" y="446"/>
                  </a:lnTo>
                  <a:lnTo>
                    <a:pt x="72" y="448"/>
                  </a:lnTo>
                  <a:lnTo>
                    <a:pt x="81" y="450"/>
                  </a:lnTo>
                  <a:lnTo>
                    <a:pt x="91" y="451"/>
                  </a:lnTo>
                  <a:lnTo>
                    <a:pt x="466" y="451"/>
                  </a:lnTo>
                  <a:lnTo>
                    <a:pt x="467" y="430"/>
                  </a:lnTo>
                  <a:lnTo>
                    <a:pt x="469" y="411"/>
                  </a:lnTo>
                  <a:lnTo>
                    <a:pt x="474" y="392"/>
                  </a:lnTo>
                  <a:lnTo>
                    <a:pt x="481" y="374"/>
                  </a:lnTo>
                  <a:lnTo>
                    <a:pt x="489" y="357"/>
                  </a:lnTo>
                  <a:lnTo>
                    <a:pt x="500" y="341"/>
                  </a:lnTo>
                  <a:lnTo>
                    <a:pt x="510" y="326"/>
                  </a:lnTo>
                  <a:lnTo>
                    <a:pt x="523" y="312"/>
                  </a:lnTo>
                  <a:lnTo>
                    <a:pt x="537" y="299"/>
                  </a:lnTo>
                  <a:lnTo>
                    <a:pt x="552" y="289"/>
                  </a:lnTo>
                  <a:lnTo>
                    <a:pt x="568" y="278"/>
                  </a:lnTo>
                  <a:lnTo>
                    <a:pt x="585" y="270"/>
                  </a:lnTo>
                  <a:lnTo>
                    <a:pt x="603" y="264"/>
                  </a:lnTo>
                  <a:lnTo>
                    <a:pt x="622" y="259"/>
                  </a:lnTo>
                  <a:lnTo>
                    <a:pt x="641" y="256"/>
                  </a:lnTo>
                  <a:lnTo>
                    <a:pt x="661" y="2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2" name="Google Shape;372;p23"/>
            <p:cNvSpPr/>
            <p:nvPr/>
          </p:nvSpPr>
          <p:spPr>
            <a:xfrm>
              <a:off x="2039938" y="2792413"/>
              <a:ext cx="247649" cy="47625"/>
            </a:xfrm>
            <a:custGeom>
              <a:avLst/>
              <a:gdLst/>
              <a:ahLst/>
              <a:cxnLst/>
              <a:rect l="l" t="t" r="r" b="b"/>
              <a:pathLst>
                <a:path w="781" h="150" extrusionOk="0">
                  <a:moveTo>
                    <a:pt x="300" y="120"/>
                  </a:moveTo>
                  <a:lnTo>
                    <a:pt x="295" y="119"/>
                  </a:lnTo>
                  <a:lnTo>
                    <a:pt x="289" y="118"/>
                  </a:lnTo>
                  <a:lnTo>
                    <a:pt x="284" y="114"/>
                  </a:lnTo>
                  <a:lnTo>
                    <a:pt x="280" y="111"/>
                  </a:lnTo>
                  <a:lnTo>
                    <a:pt x="276" y="106"/>
                  </a:lnTo>
                  <a:lnTo>
                    <a:pt x="273" y="102"/>
                  </a:lnTo>
                  <a:lnTo>
                    <a:pt x="271" y="96"/>
                  </a:lnTo>
                  <a:lnTo>
                    <a:pt x="270" y="90"/>
                  </a:lnTo>
                  <a:lnTo>
                    <a:pt x="271" y="83"/>
                  </a:lnTo>
                  <a:lnTo>
                    <a:pt x="273" y="78"/>
                  </a:lnTo>
                  <a:lnTo>
                    <a:pt x="276" y="73"/>
                  </a:lnTo>
                  <a:lnTo>
                    <a:pt x="280" y="68"/>
                  </a:lnTo>
                  <a:lnTo>
                    <a:pt x="284" y="64"/>
                  </a:lnTo>
                  <a:lnTo>
                    <a:pt x="289" y="62"/>
                  </a:lnTo>
                  <a:lnTo>
                    <a:pt x="295" y="60"/>
                  </a:lnTo>
                  <a:lnTo>
                    <a:pt x="300" y="60"/>
                  </a:lnTo>
                  <a:lnTo>
                    <a:pt x="306" y="60"/>
                  </a:lnTo>
                  <a:lnTo>
                    <a:pt x="312" y="62"/>
                  </a:lnTo>
                  <a:lnTo>
                    <a:pt x="318" y="64"/>
                  </a:lnTo>
                  <a:lnTo>
                    <a:pt x="322" y="68"/>
                  </a:lnTo>
                  <a:lnTo>
                    <a:pt x="326" y="73"/>
                  </a:lnTo>
                  <a:lnTo>
                    <a:pt x="328" y="78"/>
                  </a:lnTo>
                  <a:lnTo>
                    <a:pt x="330" y="84"/>
                  </a:lnTo>
                  <a:lnTo>
                    <a:pt x="330" y="90"/>
                  </a:lnTo>
                  <a:lnTo>
                    <a:pt x="330" y="96"/>
                  </a:lnTo>
                  <a:lnTo>
                    <a:pt x="328" y="102"/>
                  </a:lnTo>
                  <a:lnTo>
                    <a:pt x="326" y="106"/>
                  </a:lnTo>
                  <a:lnTo>
                    <a:pt x="322" y="111"/>
                  </a:lnTo>
                  <a:lnTo>
                    <a:pt x="318" y="114"/>
                  </a:lnTo>
                  <a:lnTo>
                    <a:pt x="312" y="118"/>
                  </a:lnTo>
                  <a:lnTo>
                    <a:pt x="306" y="119"/>
                  </a:lnTo>
                  <a:lnTo>
                    <a:pt x="300" y="120"/>
                  </a:lnTo>
                  <a:lnTo>
                    <a:pt x="300" y="120"/>
                  </a:lnTo>
                  <a:close/>
                  <a:moveTo>
                    <a:pt x="210" y="120"/>
                  </a:moveTo>
                  <a:lnTo>
                    <a:pt x="204" y="119"/>
                  </a:lnTo>
                  <a:lnTo>
                    <a:pt x="198" y="118"/>
                  </a:lnTo>
                  <a:lnTo>
                    <a:pt x="194" y="114"/>
                  </a:lnTo>
                  <a:lnTo>
                    <a:pt x="189" y="111"/>
                  </a:lnTo>
                  <a:lnTo>
                    <a:pt x="186" y="106"/>
                  </a:lnTo>
                  <a:lnTo>
                    <a:pt x="183" y="102"/>
                  </a:lnTo>
                  <a:lnTo>
                    <a:pt x="181" y="96"/>
                  </a:lnTo>
                  <a:lnTo>
                    <a:pt x="180" y="90"/>
                  </a:lnTo>
                  <a:lnTo>
                    <a:pt x="181" y="83"/>
                  </a:lnTo>
                  <a:lnTo>
                    <a:pt x="183" y="78"/>
                  </a:lnTo>
                  <a:lnTo>
                    <a:pt x="186" y="73"/>
                  </a:lnTo>
                  <a:lnTo>
                    <a:pt x="189" y="68"/>
                  </a:lnTo>
                  <a:lnTo>
                    <a:pt x="194" y="64"/>
                  </a:lnTo>
                  <a:lnTo>
                    <a:pt x="198" y="62"/>
                  </a:lnTo>
                  <a:lnTo>
                    <a:pt x="204" y="60"/>
                  </a:lnTo>
                  <a:lnTo>
                    <a:pt x="210" y="60"/>
                  </a:lnTo>
                  <a:lnTo>
                    <a:pt x="217" y="60"/>
                  </a:lnTo>
                  <a:lnTo>
                    <a:pt x="223" y="62"/>
                  </a:lnTo>
                  <a:lnTo>
                    <a:pt x="227" y="64"/>
                  </a:lnTo>
                  <a:lnTo>
                    <a:pt x="232" y="68"/>
                  </a:lnTo>
                  <a:lnTo>
                    <a:pt x="235" y="73"/>
                  </a:lnTo>
                  <a:lnTo>
                    <a:pt x="238" y="78"/>
                  </a:lnTo>
                  <a:lnTo>
                    <a:pt x="240" y="84"/>
                  </a:lnTo>
                  <a:lnTo>
                    <a:pt x="240" y="90"/>
                  </a:lnTo>
                  <a:lnTo>
                    <a:pt x="240" y="96"/>
                  </a:lnTo>
                  <a:lnTo>
                    <a:pt x="238" y="102"/>
                  </a:lnTo>
                  <a:lnTo>
                    <a:pt x="235" y="106"/>
                  </a:lnTo>
                  <a:lnTo>
                    <a:pt x="232" y="111"/>
                  </a:lnTo>
                  <a:lnTo>
                    <a:pt x="227" y="114"/>
                  </a:lnTo>
                  <a:lnTo>
                    <a:pt x="223" y="118"/>
                  </a:lnTo>
                  <a:lnTo>
                    <a:pt x="217" y="119"/>
                  </a:lnTo>
                  <a:lnTo>
                    <a:pt x="210" y="120"/>
                  </a:lnTo>
                  <a:lnTo>
                    <a:pt x="210" y="120"/>
                  </a:lnTo>
                  <a:close/>
                  <a:moveTo>
                    <a:pt x="121" y="120"/>
                  </a:moveTo>
                  <a:lnTo>
                    <a:pt x="114" y="119"/>
                  </a:lnTo>
                  <a:lnTo>
                    <a:pt x="109" y="118"/>
                  </a:lnTo>
                  <a:lnTo>
                    <a:pt x="103" y="114"/>
                  </a:lnTo>
                  <a:lnTo>
                    <a:pt x="99" y="111"/>
                  </a:lnTo>
                  <a:lnTo>
                    <a:pt x="95" y="106"/>
                  </a:lnTo>
                  <a:lnTo>
                    <a:pt x="93" y="102"/>
                  </a:lnTo>
                  <a:lnTo>
                    <a:pt x="91" y="96"/>
                  </a:lnTo>
                  <a:lnTo>
                    <a:pt x="91" y="90"/>
                  </a:lnTo>
                  <a:lnTo>
                    <a:pt x="91" y="83"/>
                  </a:lnTo>
                  <a:lnTo>
                    <a:pt x="93" y="78"/>
                  </a:lnTo>
                  <a:lnTo>
                    <a:pt x="95" y="73"/>
                  </a:lnTo>
                  <a:lnTo>
                    <a:pt x="99" y="68"/>
                  </a:lnTo>
                  <a:lnTo>
                    <a:pt x="103" y="64"/>
                  </a:lnTo>
                  <a:lnTo>
                    <a:pt x="109" y="62"/>
                  </a:lnTo>
                  <a:lnTo>
                    <a:pt x="114" y="60"/>
                  </a:lnTo>
                  <a:lnTo>
                    <a:pt x="121" y="60"/>
                  </a:lnTo>
                  <a:lnTo>
                    <a:pt x="127" y="60"/>
                  </a:lnTo>
                  <a:lnTo>
                    <a:pt x="132" y="62"/>
                  </a:lnTo>
                  <a:lnTo>
                    <a:pt x="137" y="64"/>
                  </a:lnTo>
                  <a:lnTo>
                    <a:pt x="142" y="68"/>
                  </a:lnTo>
                  <a:lnTo>
                    <a:pt x="145" y="73"/>
                  </a:lnTo>
                  <a:lnTo>
                    <a:pt x="149" y="78"/>
                  </a:lnTo>
                  <a:lnTo>
                    <a:pt x="150" y="84"/>
                  </a:lnTo>
                  <a:lnTo>
                    <a:pt x="151" y="90"/>
                  </a:lnTo>
                  <a:lnTo>
                    <a:pt x="150" y="96"/>
                  </a:lnTo>
                  <a:lnTo>
                    <a:pt x="149" y="102"/>
                  </a:lnTo>
                  <a:lnTo>
                    <a:pt x="145" y="106"/>
                  </a:lnTo>
                  <a:lnTo>
                    <a:pt x="142" y="111"/>
                  </a:lnTo>
                  <a:lnTo>
                    <a:pt x="137" y="114"/>
                  </a:lnTo>
                  <a:lnTo>
                    <a:pt x="132" y="118"/>
                  </a:lnTo>
                  <a:lnTo>
                    <a:pt x="127" y="119"/>
                  </a:lnTo>
                  <a:lnTo>
                    <a:pt x="121" y="120"/>
                  </a:lnTo>
                  <a:lnTo>
                    <a:pt x="121" y="120"/>
                  </a:lnTo>
                  <a:close/>
                  <a:moveTo>
                    <a:pt x="781" y="90"/>
                  </a:moveTo>
                  <a:lnTo>
                    <a:pt x="781" y="81"/>
                  </a:lnTo>
                  <a:lnTo>
                    <a:pt x="780" y="71"/>
                  </a:lnTo>
                  <a:lnTo>
                    <a:pt x="778" y="63"/>
                  </a:lnTo>
                  <a:lnTo>
                    <a:pt x="774" y="54"/>
                  </a:lnTo>
                  <a:lnTo>
                    <a:pt x="771" y="47"/>
                  </a:lnTo>
                  <a:lnTo>
                    <a:pt x="766" y="39"/>
                  </a:lnTo>
                  <a:lnTo>
                    <a:pt x="760" y="32"/>
                  </a:lnTo>
                  <a:lnTo>
                    <a:pt x="754" y="26"/>
                  </a:lnTo>
                  <a:lnTo>
                    <a:pt x="749" y="20"/>
                  </a:lnTo>
                  <a:lnTo>
                    <a:pt x="742" y="15"/>
                  </a:lnTo>
                  <a:lnTo>
                    <a:pt x="734" y="10"/>
                  </a:lnTo>
                  <a:lnTo>
                    <a:pt x="727" y="7"/>
                  </a:lnTo>
                  <a:lnTo>
                    <a:pt x="719" y="3"/>
                  </a:lnTo>
                  <a:lnTo>
                    <a:pt x="709" y="1"/>
                  </a:lnTo>
                  <a:lnTo>
                    <a:pt x="700" y="0"/>
                  </a:lnTo>
                  <a:lnTo>
                    <a:pt x="691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7"/>
                  </a:lnTo>
                  <a:lnTo>
                    <a:pt x="48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150"/>
                  </a:lnTo>
                  <a:lnTo>
                    <a:pt x="781" y="150"/>
                  </a:lnTo>
                  <a:lnTo>
                    <a:pt x="781" y="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73" name="Google Shape;373;p23"/>
            <p:cNvSpPr/>
            <p:nvPr/>
          </p:nvSpPr>
          <p:spPr>
            <a:xfrm>
              <a:off x="2197100" y="2940050"/>
              <a:ext cx="128588" cy="139700"/>
            </a:xfrm>
            <a:custGeom>
              <a:avLst/>
              <a:gdLst/>
              <a:ahLst/>
              <a:cxnLst/>
              <a:rect l="l" t="t" r="r" b="b"/>
              <a:pathLst>
                <a:path w="406" h="436" extrusionOk="0">
                  <a:moveTo>
                    <a:pt x="165" y="300"/>
                  </a:moveTo>
                  <a:lnTo>
                    <a:pt x="152" y="300"/>
                  </a:lnTo>
                  <a:lnTo>
                    <a:pt x="138" y="298"/>
                  </a:lnTo>
                  <a:lnTo>
                    <a:pt x="125" y="294"/>
                  </a:lnTo>
                  <a:lnTo>
                    <a:pt x="112" y="290"/>
                  </a:lnTo>
                  <a:lnTo>
                    <a:pt x="101" y="284"/>
                  </a:lnTo>
                  <a:lnTo>
                    <a:pt x="89" y="277"/>
                  </a:lnTo>
                  <a:lnTo>
                    <a:pt x="79" y="270"/>
                  </a:lnTo>
                  <a:lnTo>
                    <a:pt x="70" y="261"/>
                  </a:lnTo>
                  <a:lnTo>
                    <a:pt x="60" y="251"/>
                  </a:lnTo>
                  <a:lnTo>
                    <a:pt x="53" y="241"/>
                  </a:lnTo>
                  <a:lnTo>
                    <a:pt x="46" y="229"/>
                  </a:lnTo>
                  <a:lnTo>
                    <a:pt x="41" y="218"/>
                  </a:lnTo>
                  <a:lnTo>
                    <a:pt x="36" y="205"/>
                  </a:lnTo>
                  <a:lnTo>
                    <a:pt x="33" y="192"/>
                  </a:lnTo>
                  <a:lnTo>
                    <a:pt x="30" y="179"/>
                  </a:lnTo>
                  <a:lnTo>
                    <a:pt x="30" y="166"/>
                  </a:lnTo>
                  <a:lnTo>
                    <a:pt x="30" y="152"/>
                  </a:lnTo>
                  <a:lnTo>
                    <a:pt x="33" y="138"/>
                  </a:lnTo>
                  <a:lnTo>
                    <a:pt x="36" y="125"/>
                  </a:lnTo>
                  <a:lnTo>
                    <a:pt x="41" y="112"/>
                  </a:lnTo>
                  <a:lnTo>
                    <a:pt x="46" y="101"/>
                  </a:lnTo>
                  <a:lnTo>
                    <a:pt x="53" y="89"/>
                  </a:lnTo>
                  <a:lnTo>
                    <a:pt x="60" y="79"/>
                  </a:lnTo>
                  <a:lnTo>
                    <a:pt x="70" y="70"/>
                  </a:lnTo>
                  <a:lnTo>
                    <a:pt x="79" y="62"/>
                  </a:lnTo>
                  <a:lnTo>
                    <a:pt x="89" y="53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5" y="36"/>
                  </a:lnTo>
                  <a:lnTo>
                    <a:pt x="138" y="33"/>
                  </a:lnTo>
                  <a:lnTo>
                    <a:pt x="152" y="30"/>
                  </a:lnTo>
                  <a:lnTo>
                    <a:pt x="165" y="30"/>
                  </a:lnTo>
                  <a:lnTo>
                    <a:pt x="178" y="30"/>
                  </a:lnTo>
                  <a:lnTo>
                    <a:pt x="192" y="33"/>
                  </a:lnTo>
                  <a:lnTo>
                    <a:pt x="205" y="36"/>
                  </a:lnTo>
                  <a:lnTo>
                    <a:pt x="218" y="41"/>
                  </a:lnTo>
                  <a:lnTo>
                    <a:pt x="229" y="46"/>
                  </a:lnTo>
                  <a:lnTo>
                    <a:pt x="241" y="53"/>
                  </a:lnTo>
                  <a:lnTo>
                    <a:pt x="251" y="62"/>
                  </a:lnTo>
                  <a:lnTo>
                    <a:pt x="261" y="70"/>
                  </a:lnTo>
                  <a:lnTo>
                    <a:pt x="269" y="79"/>
                  </a:lnTo>
                  <a:lnTo>
                    <a:pt x="277" y="89"/>
                  </a:lnTo>
                  <a:lnTo>
                    <a:pt x="284" y="101"/>
                  </a:lnTo>
                  <a:lnTo>
                    <a:pt x="290" y="112"/>
                  </a:lnTo>
                  <a:lnTo>
                    <a:pt x="294" y="125"/>
                  </a:lnTo>
                  <a:lnTo>
                    <a:pt x="298" y="138"/>
                  </a:lnTo>
                  <a:lnTo>
                    <a:pt x="300" y="152"/>
                  </a:lnTo>
                  <a:lnTo>
                    <a:pt x="300" y="166"/>
                  </a:lnTo>
                  <a:lnTo>
                    <a:pt x="300" y="179"/>
                  </a:lnTo>
                  <a:lnTo>
                    <a:pt x="298" y="192"/>
                  </a:lnTo>
                  <a:lnTo>
                    <a:pt x="294" y="205"/>
                  </a:lnTo>
                  <a:lnTo>
                    <a:pt x="290" y="218"/>
                  </a:lnTo>
                  <a:lnTo>
                    <a:pt x="284" y="229"/>
                  </a:lnTo>
                  <a:lnTo>
                    <a:pt x="277" y="241"/>
                  </a:lnTo>
                  <a:lnTo>
                    <a:pt x="270" y="251"/>
                  </a:lnTo>
                  <a:lnTo>
                    <a:pt x="261" y="261"/>
                  </a:lnTo>
                  <a:lnTo>
                    <a:pt x="251" y="270"/>
                  </a:lnTo>
                  <a:lnTo>
                    <a:pt x="241" y="277"/>
                  </a:lnTo>
                  <a:lnTo>
                    <a:pt x="229" y="284"/>
                  </a:lnTo>
                  <a:lnTo>
                    <a:pt x="218" y="290"/>
                  </a:lnTo>
                  <a:lnTo>
                    <a:pt x="205" y="294"/>
                  </a:lnTo>
                  <a:lnTo>
                    <a:pt x="192" y="298"/>
                  </a:lnTo>
                  <a:lnTo>
                    <a:pt x="178" y="300"/>
                  </a:lnTo>
                  <a:lnTo>
                    <a:pt x="165" y="300"/>
                  </a:lnTo>
                  <a:lnTo>
                    <a:pt x="165" y="300"/>
                  </a:lnTo>
                  <a:close/>
                  <a:moveTo>
                    <a:pt x="401" y="410"/>
                  </a:moveTo>
                  <a:lnTo>
                    <a:pt x="299" y="307"/>
                  </a:lnTo>
                  <a:lnTo>
                    <a:pt x="277" y="286"/>
                  </a:lnTo>
                  <a:lnTo>
                    <a:pt x="289" y="275"/>
                  </a:lnTo>
                  <a:lnTo>
                    <a:pt x="299" y="261"/>
                  </a:lnTo>
                  <a:lnTo>
                    <a:pt x="308" y="247"/>
                  </a:lnTo>
                  <a:lnTo>
                    <a:pt x="316" y="232"/>
                  </a:lnTo>
                  <a:lnTo>
                    <a:pt x="322" y="217"/>
                  </a:lnTo>
                  <a:lnTo>
                    <a:pt x="327" y="201"/>
                  </a:lnTo>
                  <a:lnTo>
                    <a:pt x="329" y="183"/>
                  </a:lnTo>
                  <a:lnTo>
                    <a:pt x="330" y="166"/>
                  </a:lnTo>
                  <a:lnTo>
                    <a:pt x="329" y="148"/>
                  </a:lnTo>
                  <a:lnTo>
                    <a:pt x="327" y="132"/>
                  </a:lnTo>
                  <a:lnTo>
                    <a:pt x="323" y="116"/>
                  </a:lnTo>
                  <a:lnTo>
                    <a:pt x="317" y="101"/>
                  </a:lnTo>
                  <a:lnTo>
                    <a:pt x="311" y="87"/>
                  </a:lnTo>
                  <a:lnTo>
                    <a:pt x="302" y="73"/>
                  </a:lnTo>
                  <a:lnTo>
                    <a:pt x="293" y="60"/>
                  </a:lnTo>
                  <a:lnTo>
                    <a:pt x="282" y="49"/>
                  </a:lnTo>
                  <a:lnTo>
                    <a:pt x="270" y="38"/>
                  </a:lnTo>
                  <a:lnTo>
                    <a:pt x="257" y="28"/>
                  </a:lnTo>
                  <a:lnTo>
                    <a:pt x="243" y="20"/>
                  </a:lnTo>
                  <a:lnTo>
                    <a:pt x="229" y="13"/>
                  </a:lnTo>
                  <a:lnTo>
                    <a:pt x="214" y="7"/>
                  </a:lnTo>
                  <a:lnTo>
                    <a:pt x="198" y="4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8" y="1"/>
                  </a:lnTo>
                  <a:lnTo>
                    <a:pt x="132" y="4"/>
                  </a:lnTo>
                  <a:lnTo>
                    <a:pt x="116" y="7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3" y="28"/>
                  </a:lnTo>
                  <a:lnTo>
                    <a:pt x="60" y="38"/>
                  </a:lnTo>
                  <a:lnTo>
                    <a:pt x="49" y="49"/>
                  </a:lnTo>
                  <a:lnTo>
                    <a:pt x="37" y="60"/>
                  </a:lnTo>
                  <a:lnTo>
                    <a:pt x="28" y="73"/>
                  </a:lnTo>
                  <a:lnTo>
                    <a:pt x="20" y="87"/>
                  </a:lnTo>
                  <a:lnTo>
                    <a:pt x="13" y="101"/>
                  </a:lnTo>
                  <a:lnTo>
                    <a:pt x="7" y="116"/>
                  </a:lnTo>
                  <a:lnTo>
                    <a:pt x="4" y="132"/>
                  </a:lnTo>
                  <a:lnTo>
                    <a:pt x="1" y="148"/>
                  </a:lnTo>
                  <a:lnTo>
                    <a:pt x="0" y="166"/>
                  </a:lnTo>
                  <a:lnTo>
                    <a:pt x="1" y="182"/>
                  </a:lnTo>
                  <a:lnTo>
                    <a:pt x="4" y="198"/>
                  </a:lnTo>
                  <a:lnTo>
                    <a:pt x="7" y="214"/>
                  </a:lnTo>
                  <a:lnTo>
                    <a:pt x="13" y="229"/>
                  </a:lnTo>
                  <a:lnTo>
                    <a:pt x="20" y="243"/>
                  </a:lnTo>
                  <a:lnTo>
                    <a:pt x="28" y="257"/>
                  </a:lnTo>
                  <a:lnTo>
                    <a:pt x="37" y="270"/>
                  </a:lnTo>
                  <a:lnTo>
                    <a:pt x="49" y="282"/>
                  </a:lnTo>
                  <a:lnTo>
                    <a:pt x="60" y="293"/>
                  </a:lnTo>
                  <a:lnTo>
                    <a:pt x="73" y="302"/>
                  </a:lnTo>
                  <a:lnTo>
                    <a:pt x="87" y="311"/>
                  </a:lnTo>
                  <a:lnTo>
                    <a:pt x="101" y="317"/>
                  </a:lnTo>
                  <a:lnTo>
                    <a:pt x="116" y="323"/>
                  </a:lnTo>
                  <a:lnTo>
                    <a:pt x="132" y="327"/>
                  </a:lnTo>
                  <a:lnTo>
                    <a:pt x="148" y="329"/>
                  </a:lnTo>
                  <a:lnTo>
                    <a:pt x="165" y="330"/>
                  </a:lnTo>
                  <a:lnTo>
                    <a:pt x="177" y="330"/>
                  </a:lnTo>
                  <a:lnTo>
                    <a:pt x="189" y="329"/>
                  </a:lnTo>
                  <a:lnTo>
                    <a:pt x="201" y="327"/>
                  </a:lnTo>
                  <a:lnTo>
                    <a:pt x="212" y="323"/>
                  </a:lnTo>
                  <a:lnTo>
                    <a:pt x="223" y="320"/>
                  </a:lnTo>
                  <a:lnTo>
                    <a:pt x="233" y="315"/>
                  </a:lnTo>
                  <a:lnTo>
                    <a:pt x="243" y="311"/>
                  </a:lnTo>
                  <a:lnTo>
                    <a:pt x="254" y="305"/>
                  </a:lnTo>
                  <a:lnTo>
                    <a:pt x="275" y="327"/>
                  </a:lnTo>
                  <a:lnTo>
                    <a:pt x="380" y="431"/>
                  </a:lnTo>
                  <a:lnTo>
                    <a:pt x="385" y="434"/>
                  </a:lnTo>
                  <a:lnTo>
                    <a:pt x="390" y="436"/>
                  </a:lnTo>
                  <a:lnTo>
                    <a:pt x="396" y="434"/>
                  </a:lnTo>
                  <a:lnTo>
                    <a:pt x="401" y="431"/>
                  </a:lnTo>
                  <a:lnTo>
                    <a:pt x="404" y="426"/>
                  </a:lnTo>
                  <a:lnTo>
                    <a:pt x="406" y="421"/>
                  </a:lnTo>
                  <a:lnTo>
                    <a:pt x="404" y="415"/>
                  </a:lnTo>
                  <a:lnTo>
                    <a:pt x="401" y="410"/>
                  </a:lnTo>
                  <a:lnTo>
                    <a:pt x="401" y="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" name="Google Shape;379;p24" descr="A person standing in fron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4514378"/>
            <a:ext cx="12191996" cy="2343622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4"/>
          <p:cNvSpPr/>
          <p:nvPr/>
        </p:nvSpPr>
        <p:spPr>
          <a:xfrm>
            <a:off x="0" y="4512098"/>
            <a:ext cx="12192000" cy="23460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1" name="Google Shape;381;p24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6000" dirty="0" err="1"/>
              <a:t>애로사항</a:t>
            </a:r>
            <a:endParaRPr sz="6000" dirty="0"/>
          </a:p>
        </p:txBody>
      </p:sp>
      <p:sp>
        <p:nvSpPr>
          <p:cNvPr id="382" name="Google Shape;382;p24"/>
          <p:cNvSpPr/>
          <p:nvPr/>
        </p:nvSpPr>
        <p:spPr>
          <a:xfrm>
            <a:off x="3581400" y="1636328"/>
            <a:ext cx="5029200" cy="2211000"/>
          </a:xfrm>
          <a:prstGeom prst="homePlate">
            <a:avLst>
              <a:gd name="adj" fmla="val 16580"/>
            </a:avLst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9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Connection</a:t>
            </a:r>
            <a:endParaRPr sz="49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504800" y="1739521"/>
            <a:ext cx="2907000" cy="221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각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PC마다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레이아웃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적용시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상이함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개인마다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쿼리문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통일이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되지않았을시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발생하는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오류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1차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프로젝트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진행시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사용했던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JavaScript보다는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디자인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공유시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기존의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본인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페이지가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OverWrite되는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현상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24"/>
          <p:cNvSpPr/>
          <p:nvPr/>
        </p:nvSpPr>
        <p:spPr>
          <a:xfrm>
            <a:off x="335380" y="1328529"/>
            <a:ext cx="307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각 페이지 작성시</a:t>
            </a:r>
            <a:endParaRPr/>
          </a:p>
        </p:txBody>
      </p:sp>
      <p:sp>
        <p:nvSpPr>
          <p:cNvPr id="385" name="Google Shape;385;p24"/>
          <p:cNvSpPr/>
          <p:nvPr/>
        </p:nvSpPr>
        <p:spPr>
          <a:xfrm>
            <a:off x="8780131" y="1328529"/>
            <a:ext cx="307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결과물</a:t>
            </a:r>
            <a:endParaRPr/>
          </a:p>
        </p:txBody>
      </p:sp>
      <p:sp>
        <p:nvSpPr>
          <p:cNvPr id="386" name="Google Shape;386;p24"/>
          <p:cNvSpPr/>
          <p:nvPr/>
        </p:nvSpPr>
        <p:spPr>
          <a:xfrm>
            <a:off x="5754914" y="4171012"/>
            <a:ext cx="682200" cy="682200"/>
          </a:xfrm>
          <a:prstGeom prst="ellipse">
            <a:avLst/>
          </a:prstGeom>
          <a:solidFill>
            <a:srgbClr val="EB9426"/>
          </a:solidFill>
          <a:ln w="349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2000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87" name="Google Shape;387;p24"/>
          <p:cNvGrpSpPr/>
          <p:nvPr/>
        </p:nvGrpSpPr>
        <p:grpSpPr>
          <a:xfrm>
            <a:off x="5968358" y="4370166"/>
            <a:ext cx="255286" cy="283864"/>
            <a:chOff x="5968358" y="4371532"/>
            <a:chExt cx="255286" cy="283864"/>
          </a:xfrm>
        </p:grpSpPr>
        <p:sp>
          <p:nvSpPr>
            <p:cNvPr id="388" name="Google Shape;388;p24"/>
            <p:cNvSpPr/>
            <p:nvPr/>
          </p:nvSpPr>
          <p:spPr>
            <a:xfrm rot="5400000">
              <a:off x="6022653" y="4454406"/>
              <a:ext cx="146695" cy="255286"/>
            </a:xfrm>
            <a:custGeom>
              <a:avLst/>
              <a:gdLst/>
              <a:ahLst/>
              <a:cxnLst/>
              <a:rect l="l" t="t" r="r" b="b"/>
              <a:pathLst>
                <a:path w="308" h="537" extrusionOk="0">
                  <a:moveTo>
                    <a:pt x="301" y="254"/>
                  </a:moveTo>
                  <a:lnTo>
                    <a:pt x="33" y="5"/>
                  </a:lnTo>
                  <a:lnTo>
                    <a:pt x="30" y="3"/>
                  </a:lnTo>
                  <a:lnTo>
                    <a:pt x="27" y="1"/>
                  </a:lnTo>
                  <a:lnTo>
                    <a:pt x="23" y="0"/>
                  </a:lnTo>
                  <a:lnTo>
                    <a:pt x="19" y="0"/>
                  </a:lnTo>
                  <a:lnTo>
                    <a:pt x="15" y="1"/>
                  </a:lnTo>
                  <a:lnTo>
                    <a:pt x="12" y="2"/>
                  </a:lnTo>
                  <a:lnTo>
                    <a:pt x="8" y="3"/>
                  </a:lnTo>
                  <a:lnTo>
                    <a:pt x="5" y="6"/>
                  </a:lnTo>
                  <a:lnTo>
                    <a:pt x="3" y="10"/>
                  </a:lnTo>
                  <a:lnTo>
                    <a:pt x="1" y="13"/>
                  </a:lnTo>
                  <a:lnTo>
                    <a:pt x="0" y="17"/>
                  </a:lnTo>
                  <a:lnTo>
                    <a:pt x="0" y="20"/>
                  </a:lnTo>
                  <a:lnTo>
                    <a:pt x="1" y="25"/>
                  </a:lnTo>
                  <a:lnTo>
                    <a:pt x="2" y="28"/>
                  </a:lnTo>
                  <a:lnTo>
                    <a:pt x="4" y="31"/>
                  </a:lnTo>
                  <a:lnTo>
                    <a:pt x="6" y="35"/>
                  </a:lnTo>
                  <a:lnTo>
                    <a:pt x="259" y="268"/>
                  </a:lnTo>
                  <a:lnTo>
                    <a:pt x="6" y="502"/>
                  </a:lnTo>
                  <a:lnTo>
                    <a:pt x="4" y="505"/>
                  </a:lnTo>
                  <a:lnTo>
                    <a:pt x="2" y="509"/>
                  </a:lnTo>
                  <a:lnTo>
                    <a:pt x="1" y="512"/>
                  </a:lnTo>
                  <a:lnTo>
                    <a:pt x="0" y="516"/>
                  </a:lnTo>
                  <a:lnTo>
                    <a:pt x="0" y="519"/>
                  </a:lnTo>
                  <a:lnTo>
                    <a:pt x="1" y="524"/>
                  </a:lnTo>
                  <a:lnTo>
                    <a:pt x="3" y="527"/>
                  </a:lnTo>
                  <a:lnTo>
                    <a:pt x="5" y="530"/>
                  </a:lnTo>
                  <a:lnTo>
                    <a:pt x="8" y="532"/>
                  </a:lnTo>
                  <a:lnTo>
                    <a:pt x="12" y="535"/>
                  </a:lnTo>
                  <a:lnTo>
                    <a:pt x="16" y="536"/>
                  </a:lnTo>
                  <a:lnTo>
                    <a:pt x="19" y="537"/>
                  </a:lnTo>
                  <a:lnTo>
                    <a:pt x="24" y="536"/>
                  </a:lnTo>
                  <a:lnTo>
                    <a:pt x="27" y="535"/>
                  </a:lnTo>
                  <a:lnTo>
                    <a:pt x="30" y="533"/>
                  </a:lnTo>
                  <a:lnTo>
                    <a:pt x="33" y="531"/>
                  </a:lnTo>
                  <a:lnTo>
                    <a:pt x="301" y="283"/>
                  </a:lnTo>
                  <a:lnTo>
                    <a:pt x="304" y="280"/>
                  </a:lnTo>
                  <a:lnTo>
                    <a:pt x="307" y="276"/>
                  </a:lnTo>
                  <a:lnTo>
                    <a:pt x="308" y="272"/>
                  </a:lnTo>
                  <a:lnTo>
                    <a:pt x="308" y="268"/>
                  </a:lnTo>
                  <a:lnTo>
                    <a:pt x="308" y="265"/>
                  </a:lnTo>
                  <a:lnTo>
                    <a:pt x="307" y="260"/>
                  </a:lnTo>
                  <a:lnTo>
                    <a:pt x="304" y="257"/>
                  </a:lnTo>
                  <a:lnTo>
                    <a:pt x="301" y="254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9" name="Google Shape;389;p24"/>
            <p:cNvSpPr/>
            <p:nvPr/>
          </p:nvSpPr>
          <p:spPr>
            <a:xfrm rot="5400000">
              <a:off x="6022653" y="4317237"/>
              <a:ext cx="146695" cy="255286"/>
            </a:xfrm>
            <a:custGeom>
              <a:avLst/>
              <a:gdLst/>
              <a:ahLst/>
              <a:cxnLst/>
              <a:rect l="l" t="t" r="r" b="b"/>
              <a:pathLst>
                <a:path w="308" h="537" extrusionOk="0">
                  <a:moveTo>
                    <a:pt x="308" y="268"/>
                  </a:moveTo>
                  <a:lnTo>
                    <a:pt x="308" y="265"/>
                  </a:lnTo>
                  <a:lnTo>
                    <a:pt x="307" y="260"/>
                  </a:lnTo>
                  <a:lnTo>
                    <a:pt x="305" y="257"/>
                  </a:lnTo>
                  <a:lnTo>
                    <a:pt x="303" y="254"/>
                  </a:lnTo>
                  <a:lnTo>
                    <a:pt x="34" y="5"/>
                  </a:lnTo>
                  <a:lnTo>
                    <a:pt x="31" y="3"/>
                  </a:lnTo>
                  <a:lnTo>
                    <a:pt x="27" y="1"/>
                  </a:lnTo>
                  <a:lnTo>
                    <a:pt x="24" y="0"/>
                  </a:lnTo>
                  <a:lnTo>
                    <a:pt x="20" y="0"/>
                  </a:lnTo>
                  <a:lnTo>
                    <a:pt x="17" y="1"/>
                  </a:lnTo>
                  <a:lnTo>
                    <a:pt x="12" y="2"/>
                  </a:lnTo>
                  <a:lnTo>
                    <a:pt x="9" y="3"/>
                  </a:lnTo>
                  <a:lnTo>
                    <a:pt x="6" y="6"/>
                  </a:lnTo>
                  <a:lnTo>
                    <a:pt x="4" y="10"/>
                  </a:lnTo>
                  <a:lnTo>
                    <a:pt x="3" y="13"/>
                  </a:lnTo>
                  <a:lnTo>
                    <a:pt x="2" y="17"/>
                  </a:lnTo>
                  <a:lnTo>
                    <a:pt x="0" y="20"/>
                  </a:lnTo>
                  <a:lnTo>
                    <a:pt x="2" y="25"/>
                  </a:lnTo>
                  <a:lnTo>
                    <a:pt x="3" y="28"/>
                  </a:lnTo>
                  <a:lnTo>
                    <a:pt x="5" y="31"/>
                  </a:lnTo>
                  <a:lnTo>
                    <a:pt x="7" y="35"/>
                  </a:lnTo>
                  <a:lnTo>
                    <a:pt x="260" y="268"/>
                  </a:lnTo>
                  <a:lnTo>
                    <a:pt x="7" y="502"/>
                  </a:lnTo>
                  <a:lnTo>
                    <a:pt x="5" y="505"/>
                  </a:lnTo>
                  <a:lnTo>
                    <a:pt x="3" y="509"/>
                  </a:lnTo>
                  <a:lnTo>
                    <a:pt x="2" y="512"/>
                  </a:lnTo>
                  <a:lnTo>
                    <a:pt x="0" y="516"/>
                  </a:lnTo>
                  <a:lnTo>
                    <a:pt x="2" y="519"/>
                  </a:lnTo>
                  <a:lnTo>
                    <a:pt x="3" y="524"/>
                  </a:lnTo>
                  <a:lnTo>
                    <a:pt x="4" y="527"/>
                  </a:lnTo>
                  <a:lnTo>
                    <a:pt x="6" y="530"/>
                  </a:lnTo>
                  <a:lnTo>
                    <a:pt x="9" y="532"/>
                  </a:lnTo>
                  <a:lnTo>
                    <a:pt x="13" y="535"/>
                  </a:lnTo>
                  <a:lnTo>
                    <a:pt x="17" y="536"/>
                  </a:lnTo>
                  <a:lnTo>
                    <a:pt x="21" y="537"/>
                  </a:lnTo>
                  <a:lnTo>
                    <a:pt x="24" y="536"/>
                  </a:lnTo>
                  <a:lnTo>
                    <a:pt x="27" y="535"/>
                  </a:lnTo>
                  <a:lnTo>
                    <a:pt x="31" y="533"/>
                  </a:lnTo>
                  <a:lnTo>
                    <a:pt x="34" y="531"/>
                  </a:lnTo>
                  <a:lnTo>
                    <a:pt x="303" y="283"/>
                  </a:lnTo>
                  <a:lnTo>
                    <a:pt x="305" y="280"/>
                  </a:lnTo>
                  <a:lnTo>
                    <a:pt x="307" y="276"/>
                  </a:lnTo>
                  <a:lnTo>
                    <a:pt x="308" y="272"/>
                  </a:lnTo>
                  <a:lnTo>
                    <a:pt x="308" y="26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0" name="Google Shape;390;p24"/>
          <p:cNvSpPr/>
          <p:nvPr/>
        </p:nvSpPr>
        <p:spPr>
          <a:xfrm>
            <a:off x="504875" y="5659046"/>
            <a:ext cx="3076500" cy="49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★ 팀원 한명의 PC 기준으로 취합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(서버 대체)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24"/>
          <p:cNvSpPr/>
          <p:nvPr/>
        </p:nvSpPr>
        <p:spPr>
          <a:xfrm>
            <a:off x="4557750" y="5659055"/>
            <a:ext cx="30765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★ 서버 구축에 대한 이해와 필요성</a:t>
            </a:r>
            <a:endParaRPr/>
          </a:p>
        </p:txBody>
      </p:sp>
      <p:sp>
        <p:nvSpPr>
          <p:cNvPr id="392" name="Google Shape;392;p24"/>
          <p:cNvSpPr/>
          <p:nvPr/>
        </p:nvSpPr>
        <p:spPr>
          <a:xfrm>
            <a:off x="8610600" y="5659055"/>
            <a:ext cx="3076500" cy="2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★ MIN Master, GOD Google</a:t>
            </a:r>
            <a:endParaRPr/>
          </a:p>
        </p:txBody>
      </p:sp>
      <p:sp>
        <p:nvSpPr>
          <p:cNvPr id="393" name="Google Shape;393;p24"/>
          <p:cNvSpPr/>
          <p:nvPr/>
        </p:nvSpPr>
        <p:spPr>
          <a:xfrm>
            <a:off x="8780200" y="1863724"/>
            <a:ext cx="2916600" cy="17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DB적용과정에서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예상치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못한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오류로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인해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시간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지연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취합하는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과정에서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하나의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서버가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아닌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개인별로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공유하는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불편함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▶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기획당시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생각하던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기능작동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     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구현이</a:t>
            </a:r>
            <a:r>
              <a:rPr lang="en-US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안됨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4" name="Google Shape;394;p24"/>
          <p:cNvSpPr/>
          <p:nvPr/>
        </p:nvSpPr>
        <p:spPr>
          <a:xfrm>
            <a:off x="1911606" y="5159838"/>
            <a:ext cx="263073" cy="223611"/>
          </a:xfrm>
          <a:custGeom>
            <a:avLst/>
            <a:gdLst/>
            <a:ahLst/>
            <a:cxnLst/>
            <a:rect l="l" t="t" r="r" b="b"/>
            <a:pathLst>
              <a:path w="719" h="611" extrusionOk="0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5" name="Google Shape;395;p24"/>
          <p:cNvSpPr/>
          <p:nvPr/>
        </p:nvSpPr>
        <p:spPr>
          <a:xfrm>
            <a:off x="5964464" y="5159838"/>
            <a:ext cx="263073" cy="223611"/>
          </a:xfrm>
          <a:custGeom>
            <a:avLst/>
            <a:gdLst/>
            <a:ahLst/>
            <a:cxnLst/>
            <a:rect l="l" t="t" r="r" b="b"/>
            <a:pathLst>
              <a:path w="719" h="611" extrusionOk="0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6" name="Google Shape;396;p24"/>
          <p:cNvSpPr/>
          <p:nvPr/>
        </p:nvSpPr>
        <p:spPr>
          <a:xfrm>
            <a:off x="10017321" y="5159838"/>
            <a:ext cx="263073" cy="223611"/>
          </a:xfrm>
          <a:custGeom>
            <a:avLst/>
            <a:gdLst/>
            <a:ahLst/>
            <a:cxnLst/>
            <a:rect l="l" t="t" r="r" b="b"/>
            <a:pathLst>
              <a:path w="719" h="611" extrusionOk="0">
                <a:moveTo>
                  <a:pt x="716" y="109"/>
                </a:moveTo>
                <a:lnTo>
                  <a:pt x="610" y="3"/>
                </a:lnTo>
                <a:lnTo>
                  <a:pt x="607" y="1"/>
                </a:lnTo>
                <a:lnTo>
                  <a:pt x="601" y="0"/>
                </a:lnTo>
                <a:lnTo>
                  <a:pt x="597" y="1"/>
                </a:lnTo>
                <a:lnTo>
                  <a:pt x="593" y="3"/>
                </a:lnTo>
                <a:lnTo>
                  <a:pt x="225" y="372"/>
                </a:lnTo>
                <a:lnTo>
                  <a:pt x="126" y="274"/>
                </a:lnTo>
                <a:lnTo>
                  <a:pt x="123" y="272"/>
                </a:lnTo>
                <a:lnTo>
                  <a:pt x="119" y="271"/>
                </a:lnTo>
                <a:lnTo>
                  <a:pt x="114" y="272"/>
                </a:lnTo>
                <a:lnTo>
                  <a:pt x="110" y="274"/>
                </a:lnTo>
                <a:lnTo>
                  <a:pt x="4" y="380"/>
                </a:lnTo>
                <a:lnTo>
                  <a:pt x="2" y="385"/>
                </a:lnTo>
                <a:lnTo>
                  <a:pt x="0" y="389"/>
                </a:lnTo>
                <a:lnTo>
                  <a:pt x="2" y="394"/>
                </a:lnTo>
                <a:lnTo>
                  <a:pt x="4" y="397"/>
                </a:lnTo>
                <a:lnTo>
                  <a:pt x="216" y="608"/>
                </a:lnTo>
                <a:lnTo>
                  <a:pt x="219" y="610"/>
                </a:lnTo>
                <a:lnTo>
                  <a:pt x="225" y="611"/>
                </a:lnTo>
                <a:lnTo>
                  <a:pt x="229" y="610"/>
                </a:lnTo>
                <a:lnTo>
                  <a:pt x="232" y="608"/>
                </a:lnTo>
                <a:lnTo>
                  <a:pt x="716" y="125"/>
                </a:lnTo>
                <a:lnTo>
                  <a:pt x="718" y="122"/>
                </a:lnTo>
                <a:lnTo>
                  <a:pt x="719" y="117"/>
                </a:lnTo>
                <a:lnTo>
                  <a:pt x="718" y="112"/>
                </a:lnTo>
                <a:lnTo>
                  <a:pt x="716" y="109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24"/>
          <p:cNvSpPr/>
          <p:nvPr/>
        </p:nvSpPr>
        <p:spPr>
          <a:xfrm rot="5400000">
            <a:off x="11485649" y="6646849"/>
            <a:ext cx="53700" cy="368400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98" name="Google Shape;398;p24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12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25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6000"/>
              <a:t>GoodBook</a:t>
            </a:r>
            <a:endParaRPr sz="6000"/>
          </a:p>
        </p:txBody>
      </p:sp>
      <p:sp>
        <p:nvSpPr>
          <p:cNvPr id="405" name="Google Shape;405;p25"/>
          <p:cNvSpPr/>
          <p:nvPr/>
        </p:nvSpPr>
        <p:spPr>
          <a:xfrm>
            <a:off x="3581400" y="1959424"/>
            <a:ext cx="8610600" cy="3964800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06" name="Google Shape;406;p25"/>
          <p:cNvSpPr/>
          <p:nvPr/>
        </p:nvSpPr>
        <p:spPr>
          <a:xfrm rot="1229339">
            <a:off x="2107389" y="1785971"/>
            <a:ext cx="1979846" cy="3570577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7" name="Google Shape;40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1127105"/>
            <a:ext cx="4898992" cy="5730896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25"/>
          <p:cNvSpPr/>
          <p:nvPr/>
        </p:nvSpPr>
        <p:spPr>
          <a:xfrm>
            <a:off x="4898991" y="2235721"/>
            <a:ext cx="6459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25"/>
          <p:cNvSpPr/>
          <p:nvPr/>
        </p:nvSpPr>
        <p:spPr>
          <a:xfrm>
            <a:off x="4649475" y="2301725"/>
            <a:ext cx="6709200" cy="33300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FFFFFF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600" b="1" i="1">
                <a:latin typeface="Calibri"/>
                <a:ea typeface="Calibri"/>
                <a:cs typeface="Calibri"/>
                <a:sym typeface="Calibri"/>
              </a:rPr>
              <a:t>총평</a:t>
            </a:r>
            <a:endParaRPr sz="9600" b="1" i="1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0" name="Google Shape;410;p25"/>
          <p:cNvSpPr/>
          <p:nvPr/>
        </p:nvSpPr>
        <p:spPr>
          <a:xfrm>
            <a:off x="4898991" y="4745580"/>
            <a:ext cx="6459600" cy="49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25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pic>
        <p:nvPicPr>
          <p:cNvPr id="412" name="Google Shape;412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230784">
            <a:off x="1790913" y="2473100"/>
            <a:ext cx="2499825" cy="2499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7" name="Google Shape;417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19050" y="0"/>
            <a:ext cx="122301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2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dk1">
              <a:alpha val="5882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9" name="Google Shape;419;p26"/>
          <p:cNvGrpSpPr/>
          <p:nvPr/>
        </p:nvGrpSpPr>
        <p:grpSpPr>
          <a:xfrm>
            <a:off x="1954170" y="2362200"/>
            <a:ext cx="8283660" cy="2133600"/>
            <a:chOff x="1954170" y="2362201"/>
            <a:chExt cx="8283660" cy="2133600"/>
          </a:xfrm>
        </p:grpSpPr>
        <p:sp>
          <p:nvSpPr>
            <p:cNvPr id="420" name="Google Shape;420;p26"/>
            <p:cNvSpPr/>
            <p:nvPr/>
          </p:nvSpPr>
          <p:spPr>
            <a:xfrm>
              <a:off x="2343150" y="2362201"/>
              <a:ext cx="7505700" cy="2133600"/>
            </a:xfrm>
            <a:prstGeom prst="rect">
              <a:avLst/>
            </a:prstGeom>
            <a:solidFill>
              <a:schemeClr val="lt1">
                <a:alpha val="74901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1" name="Google Shape;421;p26"/>
            <p:cNvSpPr txBox="1"/>
            <p:nvPr/>
          </p:nvSpPr>
          <p:spPr>
            <a:xfrm>
              <a:off x="2279877" y="2828839"/>
              <a:ext cx="7632246" cy="120032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7200" b="1">
                  <a:solidFill>
                    <a:schemeClr val="dk1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THANK YOU</a:t>
              </a:r>
              <a:endParaRPr sz="72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422" name="Google Shape;422;p26"/>
            <p:cNvSpPr/>
            <p:nvPr/>
          </p:nvSpPr>
          <p:spPr>
            <a:xfrm>
              <a:off x="10002795" y="2627499"/>
              <a:ext cx="235035" cy="1603005"/>
            </a:xfrm>
            <a:prstGeom prst="rect">
              <a:avLst/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3" name="Google Shape;423;p26"/>
            <p:cNvSpPr/>
            <p:nvPr/>
          </p:nvSpPr>
          <p:spPr>
            <a:xfrm>
              <a:off x="1954170" y="2627499"/>
              <a:ext cx="235035" cy="1603005"/>
            </a:xfrm>
            <a:prstGeom prst="rect">
              <a:avLst/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00" scaled="0"/>
            </a:gra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424" name="Google Shape;424;p26"/>
          <p:cNvCxnSpPr/>
          <p:nvPr/>
        </p:nvCxnSpPr>
        <p:spPr>
          <a:xfrm rot="10800000">
            <a:off x="6523892" y="5016060"/>
            <a:ext cx="1640597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p26"/>
          <p:cNvCxnSpPr/>
          <p:nvPr/>
        </p:nvCxnSpPr>
        <p:spPr>
          <a:xfrm rot="10800000">
            <a:off x="4027512" y="5016060"/>
            <a:ext cx="1625942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6" name="Google Shape;426;p26"/>
          <p:cNvSpPr txBox="1"/>
          <p:nvPr/>
        </p:nvSpPr>
        <p:spPr>
          <a:xfrm>
            <a:off x="5619600" y="4815950"/>
            <a:ext cx="952800" cy="400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lt1">
                <a:alpha val="5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GoodBook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4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5000"/>
              <a:t>목차</a:t>
            </a:r>
            <a:endParaRPr sz="5000"/>
          </a:p>
        </p:txBody>
      </p:sp>
      <p:sp>
        <p:nvSpPr>
          <p:cNvPr id="107" name="Google Shape;107;p14"/>
          <p:cNvSpPr txBox="1"/>
          <p:nvPr/>
        </p:nvSpPr>
        <p:spPr>
          <a:xfrm>
            <a:off x="822206" y="1478738"/>
            <a:ext cx="1644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프로그램 소개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4"/>
          <p:cNvSpPr txBox="1"/>
          <p:nvPr/>
        </p:nvSpPr>
        <p:spPr>
          <a:xfrm>
            <a:off x="3789773" y="1478738"/>
            <a:ext cx="1644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기획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p14"/>
          <p:cNvSpPr txBox="1"/>
          <p:nvPr/>
        </p:nvSpPr>
        <p:spPr>
          <a:xfrm>
            <a:off x="6757340" y="1478738"/>
            <a:ext cx="1644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제작 과정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p14"/>
          <p:cNvSpPr txBox="1"/>
          <p:nvPr/>
        </p:nvSpPr>
        <p:spPr>
          <a:xfrm>
            <a:off x="9724906" y="1478738"/>
            <a:ext cx="1644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제작 기간</a:t>
            </a:r>
            <a:endParaRPr sz="16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1" name="Google Shape;111;p14"/>
          <p:cNvGrpSpPr/>
          <p:nvPr/>
        </p:nvGrpSpPr>
        <p:grpSpPr>
          <a:xfrm>
            <a:off x="2305989" y="5621353"/>
            <a:ext cx="7580034" cy="677400"/>
            <a:chOff x="495300" y="4616221"/>
            <a:chExt cx="7580034" cy="677400"/>
          </a:xfrm>
        </p:grpSpPr>
        <p:sp>
          <p:nvSpPr>
            <p:cNvPr id="112" name="Google Shape;112;p14"/>
            <p:cNvSpPr txBox="1"/>
            <p:nvPr/>
          </p:nvSpPr>
          <p:spPr>
            <a:xfrm>
              <a:off x="495300" y="4616221"/>
              <a:ext cx="1644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총평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3462867" y="4616221"/>
              <a:ext cx="1644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애로사항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4" name="Google Shape;114;p14"/>
            <p:cNvSpPr txBox="1"/>
            <p:nvPr/>
          </p:nvSpPr>
          <p:spPr>
            <a:xfrm>
              <a:off x="6430434" y="4616221"/>
              <a:ext cx="1644900" cy="677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0" tIns="0" rIns="0" bIns="0" anchor="ctr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600" b="1">
                  <a:solidFill>
                    <a:schemeClr val="dk1"/>
                  </a:solidFill>
                  <a:latin typeface="Calibri"/>
                  <a:ea typeface="Calibri"/>
                  <a:cs typeface="Calibri"/>
                  <a:sym typeface="Calibri"/>
                </a:rPr>
                <a:t>시연</a:t>
              </a:r>
              <a:endParaRPr sz="16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5" name="Google Shape;115;p14"/>
          <p:cNvGrpSpPr/>
          <p:nvPr/>
        </p:nvGrpSpPr>
        <p:grpSpPr>
          <a:xfrm>
            <a:off x="0" y="2723685"/>
            <a:ext cx="12192000" cy="2210650"/>
            <a:chOff x="0" y="2785967"/>
            <a:chExt cx="12192000" cy="2210650"/>
          </a:xfrm>
        </p:grpSpPr>
        <p:pic>
          <p:nvPicPr>
            <p:cNvPr id="116" name="Google Shape;116;p14" descr="A person standing in front of a computer&#10;&#10;Description automatically generated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0" y="2788247"/>
              <a:ext cx="12192000" cy="220837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7" name="Google Shape;117;p14"/>
            <p:cNvSpPr/>
            <p:nvPr/>
          </p:nvSpPr>
          <p:spPr>
            <a:xfrm>
              <a:off x="0" y="2785967"/>
              <a:ext cx="12192000" cy="2208300"/>
            </a:xfrm>
            <a:prstGeom prst="rect">
              <a:avLst/>
            </a:prstGeom>
            <a:solidFill>
              <a:schemeClr val="dk1">
                <a:alpha val="8784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8" name="Google Shape;118;p14"/>
          <p:cNvGrpSpPr/>
          <p:nvPr/>
        </p:nvGrpSpPr>
        <p:grpSpPr>
          <a:xfrm>
            <a:off x="822206" y="2371645"/>
            <a:ext cx="1644900" cy="957900"/>
            <a:chOff x="822206" y="2615528"/>
            <a:chExt cx="1644900" cy="957900"/>
          </a:xfrm>
        </p:grpSpPr>
        <p:sp>
          <p:nvSpPr>
            <p:cNvPr id="119" name="Google Shape;119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0" name="Google Shape;120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1" name="Google Shape;121;p14"/>
          <p:cNvGrpSpPr/>
          <p:nvPr/>
        </p:nvGrpSpPr>
        <p:grpSpPr>
          <a:xfrm>
            <a:off x="3789773" y="2371645"/>
            <a:ext cx="1644900" cy="957900"/>
            <a:chOff x="822206" y="2615528"/>
            <a:chExt cx="1644900" cy="957900"/>
          </a:xfrm>
        </p:grpSpPr>
        <p:sp>
          <p:nvSpPr>
            <p:cNvPr id="122" name="Google Shape;122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3" name="Google Shape;123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4" name="Google Shape;124;p14"/>
          <p:cNvGrpSpPr/>
          <p:nvPr/>
        </p:nvGrpSpPr>
        <p:grpSpPr>
          <a:xfrm>
            <a:off x="6757340" y="2371645"/>
            <a:ext cx="1644900" cy="957900"/>
            <a:chOff x="822206" y="2615528"/>
            <a:chExt cx="1644900" cy="957900"/>
          </a:xfrm>
        </p:grpSpPr>
        <p:sp>
          <p:nvSpPr>
            <p:cNvPr id="125" name="Google Shape;125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6" name="Google Shape;126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27" name="Google Shape;127;p14"/>
          <p:cNvGrpSpPr/>
          <p:nvPr/>
        </p:nvGrpSpPr>
        <p:grpSpPr>
          <a:xfrm>
            <a:off x="9724906" y="2371645"/>
            <a:ext cx="1644900" cy="957900"/>
            <a:chOff x="822206" y="2615528"/>
            <a:chExt cx="1644900" cy="957900"/>
          </a:xfrm>
        </p:grpSpPr>
        <p:sp>
          <p:nvSpPr>
            <p:cNvPr id="128" name="Google Shape;128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5400000" algn="t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29" name="Google Shape;129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0" name="Google Shape;130;p14"/>
          <p:cNvGrpSpPr/>
          <p:nvPr/>
        </p:nvGrpSpPr>
        <p:grpSpPr>
          <a:xfrm rot="10800000" flipH="1">
            <a:off x="2305989" y="4436417"/>
            <a:ext cx="1644900" cy="957900"/>
            <a:chOff x="822206" y="2615528"/>
            <a:chExt cx="1644900" cy="957900"/>
          </a:xfrm>
        </p:grpSpPr>
        <p:sp>
          <p:nvSpPr>
            <p:cNvPr id="131" name="Google Shape;131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2" name="Google Shape;132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3" name="Google Shape;133;p14"/>
          <p:cNvGrpSpPr/>
          <p:nvPr/>
        </p:nvGrpSpPr>
        <p:grpSpPr>
          <a:xfrm rot="10800000" flipH="1">
            <a:off x="5273556" y="4436417"/>
            <a:ext cx="1644900" cy="957900"/>
            <a:chOff x="822206" y="2615528"/>
            <a:chExt cx="1644900" cy="957900"/>
          </a:xfrm>
        </p:grpSpPr>
        <p:sp>
          <p:nvSpPr>
            <p:cNvPr id="134" name="Google Shape;134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5" name="Google Shape;135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36" name="Google Shape;136;p14"/>
          <p:cNvGrpSpPr/>
          <p:nvPr/>
        </p:nvGrpSpPr>
        <p:grpSpPr>
          <a:xfrm rot="10800000" flipH="1">
            <a:off x="8241123" y="4436417"/>
            <a:ext cx="1644900" cy="957900"/>
            <a:chOff x="822206" y="2615528"/>
            <a:chExt cx="1644900" cy="957900"/>
          </a:xfrm>
        </p:grpSpPr>
        <p:sp>
          <p:nvSpPr>
            <p:cNvPr id="137" name="Google Shape;137;p14"/>
            <p:cNvSpPr/>
            <p:nvPr/>
          </p:nvSpPr>
          <p:spPr>
            <a:xfrm rot="10800000" flipH="1">
              <a:off x="1297781" y="2615528"/>
              <a:ext cx="693600" cy="957900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rgbClr val="E98915"/>
                </a:gs>
                <a:gs pos="38000">
                  <a:srgbClr val="EB9426"/>
                </a:gs>
                <a:gs pos="100000">
                  <a:srgbClr val="F3BC79"/>
                </a:gs>
              </a:gsLst>
              <a:lin ang="5400012" scaled="0"/>
            </a:gradFill>
            <a:ln>
              <a:noFill/>
            </a:ln>
            <a:effectLst>
              <a:outerShdw blurRad="50800" dist="38100" dir="16200000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cxnSp>
          <p:nvCxnSpPr>
            <p:cNvPr id="138" name="Google Shape;138;p14"/>
            <p:cNvCxnSpPr/>
            <p:nvPr/>
          </p:nvCxnSpPr>
          <p:spPr>
            <a:xfrm>
              <a:off x="822206" y="2615634"/>
              <a:ext cx="1644900" cy="0"/>
            </a:xfrm>
            <a:prstGeom prst="straightConnector1">
              <a:avLst/>
            </a:prstGeom>
            <a:noFill/>
            <a:ln w="9525" cap="flat" cmpd="sng">
              <a:solidFill>
                <a:srgbClr val="EB9426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139" name="Google Shape;139;p14"/>
          <p:cNvSpPr/>
          <p:nvPr/>
        </p:nvSpPr>
        <p:spPr>
          <a:xfrm>
            <a:off x="1299847" y="2951514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0" name="Google Shape;140;p14"/>
          <p:cNvSpPr/>
          <p:nvPr/>
        </p:nvSpPr>
        <p:spPr>
          <a:xfrm>
            <a:off x="4265347" y="2951514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1" name="Google Shape;141;p14"/>
          <p:cNvSpPr/>
          <p:nvPr/>
        </p:nvSpPr>
        <p:spPr>
          <a:xfrm>
            <a:off x="7233948" y="2951514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2" name="Google Shape;142;p14"/>
          <p:cNvSpPr/>
          <p:nvPr/>
        </p:nvSpPr>
        <p:spPr>
          <a:xfrm>
            <a:off x="10199448" y="2951514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3" name="Google Shape;143;p14"/>
          <p:cNvSpPr/>
          <p:nvPr/>
        </p:nvSpPr>
        <p:spPr>
          <a:xfrm>
            <a:off x="8718764" y="4128326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4" name="Google Shape;144;p14"/>
          <p:cNvSpPr/>
          <p:nvPr/>
        </p:nvSpPr>
        <p:spPr>
          <a:xfrm>
            <a:off x="5751197" y="4128326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06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5" name="Google Shape;145;p14"/>
          <p:cNvSpPr/>
          <p:nvPr/>
        </p:nvSpPr>
        <p:spPr>
          <a:xfrm>
            <a:off x="2781564" y="4128326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07</a:t>
            </a:r>
            <a:endParaRPr sz="36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46" name="Google Shape;146;p14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Google Shape;152;p15" descr="A person sitting on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b="47134"/>
          <a:stretch/>
        </p:blipFill>
        <p:spPr>
          <a:xfrm>
            <a:off x="0" y="-1"/>
            <a:ext cx="12192000" cy="3625569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5"/>
          <p:cNvSpPr/>
          <p:nvPr/>
        </p:nvSpPr>
        <p:spPr>
          <a:xfrm>
            <a:off x="0" y="-1"/>
            <a:ext cx="12192000" cy="3625567"/>
          </a:xfrm>
          <a:prstGeom prst="rect">
            <a:avLst/>
          </a:prstGeom>
          <a:solidFill>
            <a:schemeClr val="dk1">
              <a:alpha val="8784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p15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875"/>
          </a:xfrm>
          <a:prstGeom prst="rect">
            <a:avLst/>
          </a:prstGeom>
          <a:noFill/>
          <a:ln>
            <a:noFill/>
          </a:ln>
          <a:effectLst>
            <a:outerShdw blurRad="57150" dist="38100" dir="5400000" algn="bl" rotWithShape="0">
              <a:schemeClr val="accent2">
                <a:alpha val="50000"/>
              </a:scheme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5500">
                <a:solidFill>
                  <a:schemeClr val="lt1"/>
                </a:solidFill>
              </a:rPr>
              <a:t>도서 관리 및 대여 프로그램</a:t>
            </a:r>
            <a:endParaRPr sz="5500"/>
          </a:p>
        </p:txBody>
      </p:sp>
      <p:sp>
        <p:nvSpPr>
          <p:cNvPr id="155" name="Google Shape;155;p15"/>
          <p:cNvSpPr/>
          <p:nvPr/>
        </p:nvSpPr>
        <p:spPr>
          <a:xfrm>
            <a:off x="1295400" y="3039671"/>
            <a:ext cx="1215957" cy="1215957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15"/>
          <p:cNvSpPr/>
          <p:nvPr/>
        </p:nvSpPr>
        <p:spPr>
          <a:xfrm>
            <a:off x="4090482" y="3039671"/>
            <a:ext cx="1215957" cy="1215957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15"/>
          <p:cNvSpPr/>
          <p:nvPr/>
        </p:nvSpPr>
        <p:spPr>
          <a:xfrm>
            <a:off x="6885563" y="3039671"/>
            <a:ext cx="1215957" cy="1215957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9680643" y="3039671"/>
            <a:ext cx="1215957" cy="1215957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0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59" name="Google Shape;159;p15"/>
          <p:cNvCxnSpPr/>
          <p:nvPr/>
        </p:nvCxnSpPr>
        <p:spPr>
          <a:xfrm>
            <a:off x="2762249" y="3647649"/>
            <a:ext cx="1077340" cy="0"/>
          </a:xfrm>
          <a:prstGeom prst="straightConnector1">
            <a:avLst/>
          </a:prstGeom>
          <a:noFill/>
          <a:ln w="50800" cap="rnd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0" name="Google Shape;160;p15"/>
          <p:cNvSpPr/>
          <p:nvPr/>
        </p:nvSpPr>
        <p:spPr>
          <a:xfrm>
            <a:off x="1044507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noFill/>
          <a:ln w="508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3839589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noFill/>
          <a:ln w="508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2" name="Google Shape;162;p15"/>
          <p:cNvCxnSpPr/>
          <p:nvPr/>
        </p:nvCxnSpPr>
        <p:spPr>
          <a:xfrm>
            <a:off x="8352411" y="3647649"/>
            <a:ext cx="1077340" cy="0"/>
          </a:xfrm>
          <a:prstGeom prst="straightConnector1">
            <a:avLst/>
          </a:prstGeom>
          <a:noFill/>
          <a:ln w="50800" cap="rnd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3" name="Google Shape;163;p15"/>
          <p:cNvSpPr/>
          <p:nvPr/>
        </p:nvSpPr>
        <p:spPr>
          <a:xfrm>
            <a:off x="6634669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noFill/>
          <a:ln w="508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15"/>
          <p:cNvSpPr/>
          <p:nvPr/>
        </p:nvSpPr>
        <p:spPr>
          <a:xfrm>
            <a:off x="9429751" y="2788778"/>
            <a:ext cx="1717742" cy="1717742"/>
          </a:xfrm>
          <a:prstGeom prst="arc">
            <a:avLst>
              <a:gd name="adj1" fmla="val 10841706"/>
              <a:gd name="adj2" fmla="val 0"/>
            </a:avLst>
          </a:prstGeom>
          <a:noFill/>
          <a:ln w="508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5" name="Google Shape;165;p15"/>
          <p:cNvCxnSpPr/>
          <p:nvPr/>
        </p:nvCxnSpPr>
        <p:spPr>
          <a:xfrm>
            <a:off x="5557331" y="3647649"/>
            <a:ext cx="1077340" cy="0"/>
          </a:xfrm>
          <a:prstGeom prst="straightConnector1">
            <a:avLst/>
          </a:prstGeom>
          <a:noFill/>
          <a:ln w="50800" cap="rnd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6" name="Google Shape;166;p15"/>
          <p:cNvSpPr txBox="1"/>
          <p:nvPr/>
        </p:nvSpPr>
        <p:spPr>
          <a:xfrm>
            <a:off x="701424" y="4549800"/>
            <a:ext cx="2403900" cy="13854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도서 추가 및 수정, 삭제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관리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연체일 관리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연체시 이메일 발송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추천 도서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67" name="Google Shape;167;p15"/>
          <p:cNvCxnSpPr/>
          <p:nvPr/>
        </p:nvCxnSpPr>
        <p:spPr>
          <a:xfrm>
            <a:off x="11147493" y="3647649"/>
            <a:ext cx="1077340" cy="0"/>
          </a:xfrm>
          <a:prstGeom prst="straightConnector1">
            <a:avLst/>
          </a:prstGeom>
          <a:noFill/>
          <a:ln w="50800" cap="rnd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68" name="Google Shape;168;p15"/>
          <p:cNvCxnSpPr/>
          <p:nvPr/>
        </p:nvCxnSpPr>
        <p:spPr>
          <a:xfrm>
            <a:off x="-43370" y="3647649"/>
            <a:ext cx="1077340" cy="0"/>
          </a:xfrm>
          <a:prstGeom prst="straightConnector1">
            <a:avLst/>
          </a:prstGeom>
          <a:noFill/>
          <a:ln w="50800" cap="rnd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15"/>
          <p:cNvSpPr txBox="1"/>
          <p:nvPr/>
        </p:nvSpPr>
        <p:spPr>
          <a:xfrm>
            <a:off x="4027825" y="4549800"/>
            <a:ext cx="1341300" cy="11082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Comic(만화)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Novel(소설)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History(역사)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Study(교육)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0" name="Google Shape;170;p15"/>
          <p:cNvSpPr txBox="1"/>
          <p:nvPr/>
        </p:nvSpPr>
        <p:spPr>
          <a:xfrm>
            <a:off x="6468893" y="4549795"/>
            <a:ext cx="2049300" cy="1108200"/>
          </a:xfrm>
          <a:prstGeom prst="rect">
            <a:avLst/>
          </a:prstGeom>
          <a:noFill/>
          <a:ln>
            <a:noFill/>
          </a:ln>
          <a:effectLst>
            <a:outerShdw blurRad="57150" dist="28575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도서 대여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대여 가능 여부 확인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카테고리별 검색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연체일 확인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1" name="Google Shape;171;p15"/>
          <p:cNvSpPr txBox="1"/>
          <p:nvPr/>
        </p:nvSpPr>
        <p:spPr>
          <a:xfrm>
            <a:off x="9263975" y="4506520"/>
            <a:ext cx="2049300" cy="1939500"/>
          </a:xfrm>
          <a:prstGeom prst="rect">
            <a:avLst/>
          </a:prstGeom>
          <a:noFill/>
          <a:ln>
            <a:noFill/>
          </a:ln>
          <a:effectLst>
            <a:outerShdw blurRad="57150" dist="28575" dir="534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0" tIns="0" rIns="0" bIns="0" anchor="ctr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Mysql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Properties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Getter, Setter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Model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Page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Session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Chooser</a:t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Google Shape;172;p15"/>
          <p:cNvSpPr txBox="1"/>
          <p:nvPr/>
        </p:nvSpPr>
        <p:spPr>
          <a:xfrm>
            <a:off x="1044507" y="1934579"/>
            <a:ext cx="171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</a:t>
            </a:r>
            <a:endParaRPr sz="40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3" name="Google Shape;173;p15"/>
          <p:cNvSpPr txBox="1"/>
          <p:nvPr/>
        </p:nvSpPr>
        <p:spPr>
          <a:xfrm>
            <a:off x="3839586" y="1934579"/>
            <a:ext cx="171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Book</a:t>
            </a:r>
            <a:endParaRPr sz="40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4" name="Google Shape;174;p15"/>
          <p:cNvSpPr txBox="1"/>
          <p:nvPr/>
        </p:nvSpPr>
        <p:spPr>
          <a:xfrm>
            <a:off x="6353650" y="1973113"/>
            <a:ext cx="24456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</a:t>
            </a:r>
            <a:endParaRPr sz="40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5" name="Google Shape;175;p15"/>
          <p:cNvSpPr txBox="1"/>
          <p:nvPr/>
        </p:nvSpPr>
        <p:spPr>
          <a:xfrm>
            <a:off x="9429731" y="1976066"/>
            <a:ext cx="1717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JAVA</a:t>
            </a:r>
            <a:endParaRPr sz="40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6" name="Google Shape;176;p15"/>
          <p:cNvSpPr/>
          <p:nvPr/>
        </p:nvSpPr>
        <p:spPr>
          <a:xfrm>
            <a:off x="3197554" y="3418837"/>
            <a:ext cx="206732" cy="206732"/>
          </a:xfrm>
          <a:prstGeom prst="rtTriangle">
            <a:avLst/>
          </a:pr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15"/>
          <p:cNvSpPr/>
          <p:nvPr/>
        </p:nvSpPr>
        <p:spPr>
          <a:xfrm>
            <a:off x="5992635" y="3418837"/>
            <a:ext cx="206732" cy="206732"/>
          </a:xfrm>
          <a:prstGeom prst="rtTriangle">
            <a:avLst/>
          </a:pr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15"/>
          <p:cNvSpPr/>
          <p:nvPr/>
        </p:nvSpPr>
        <p:spPr>
          <a:xfrm>
            <a:off x="8787716" y="3418837"/>
            <a:ext cx="206732" cy="206732"/>
          </a:xfrm>
          <a:prstGeom prst="rtTriangle">
            <a:avLst/>
          </a:pr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15"/>
          <p:cNvSpPr/>
          <p:nvPr/>
        </p:nvSpPr>
        <p:spPr>
          <a:xfrm>
            <a:off x="11593333" y="3418837"/>
            <a:ext cx="206732" cy="206732"/>
          </a:xfrm>
          <a:prstGeom prst="rtTriangle">
            <a:avLst/>
          </a:pr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0" name="Google Shape;180;p15"/>
          <p:cNvSpPr/>
          <p:nvPr/>
        </p:nvSpPr>
        <p:spPr>
          <a:xfrm>
            <a:off x="1723197" y="3466674"/>
            <a:ext cx="360363" cy="361950"/>
          </a:xfrm>
          <a:custGeom>
            <a:avLst/>
            <a:gdLst/>
            <a:ahLst/>
            <a:cxnLst/>
            <a:rect l="l" t="t" r="r" b="b"/>
            <a:pathLst>
              <a:path w="96" h="96" extrusionOk="0">
                <a:moveTo>
                  <a:pt x="94" y="40"/>
                </a:moveTo>
                <a:cubicBezTo>
                  <a:pt x="83" y="40"/>
                  <a:pt x="83" y="40"/>
                  <a:pt x="83" y="40"/>
                </a:cubicBezTo>
                <a:cubicBezTo>
                  <a:pt x="82" y="37"/>
                  <a:pt x="81" y="33"/>
                  <a:pt x="79" y="31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76" y="8"/>
                  <a:pt x="76" y="8"/>
                  <a:pt x="76" y="8"/>
                </a:cubicBezTo>
                <a:cubicBezTo>
                  <a:pt x="75" y="8"/>
                  <a:pt x="74" y="8"/>
                  <a:pt x="73" y="8"/>
                </a:cubicBezTo>
                <a:cubicBezTo>
                  <a:pt x="65" y="17"/>
                  <a:pt x="65" y="17"/>
                  <a:pt x="65" y="17"/>
                </a:cubicBezTo>
                <a:cubicBezTo>
                  <a:pt x="63" y="15"/>
                  <a:pt x="59" y="14"/>
                  <a:pt x="56" y="13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0" y="1"/>
                  <a:pt x="40" y="2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4"/>
                  <a:pt x="33" y="15"/>
                  <a:pt x="31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2" y="8"/>
                  <a:pt x="20" y="8"/>
                  <a:pt x="20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2"/>
                  <a:pt x="8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4" y="37"/>
                  <a:pt x="13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41"/>
                  <a:pt x="0" y="4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9"/>
                  <a:pt x="15" y="63"/>
                  <a:pt x="17" y="65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5"/>
                </a:cubicBezTo>
                <a:cubicBezTo>
                  <a:pt x="8" y="75"/>
                  <a:pt x="8" y="76"/>
                  <a:pt x="8" y="76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2" y="88"/>
                  <a:pt x="23" y="88"/>
                </a:cubicBezTo>
                <a:cubicBezTo>
                  <a:pt x="31" y="79"/>
                  <a:pt x="31" y="79"/>
                  <a:pt x="31" y="79"/>
                </a:cubicBezTo>
                <a:cubicBezTo>
                  <a:pt x="33" y="81"/>
                  <a:pt x="37" y="82"/>
                  <a:pt x="40" y="83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95"/>
                  <a:pt x="41" y="96"/>
                  <a:pt x="4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5" y="96"/>
                  <a:pt x="56" y="95"/>
                  <a:pt x="56" y="94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82"/>
                  <a:pt x="63" y="81"/>
                  <a:pt x="65" y="79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88"/>
                  <a:pt x="76" y="88"/>
                  <a:pt x="76" y="88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4"/>
                  <a:pt x="88" y="73"/>
                </a:cubicBezTo>
                <a:cubicBezTo>
                  <a:pt x="79" y="65"/>
                  <a:pt x="79" y="65"/>
                  <a:pt x="79" y="65"/>
                </a:cubicBezTo>
                <a:cubicBezTo>
                  <a:pt x="81" y="63"/>
                  <a:pt x="82" y="59"/>
                  <a:pt x="83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6" y="54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1"/>
                  <a:pt x="95" y="40"/>
                  <a:pt x="94" y="40"/>
                </a:cubicBezTo>
                <a:close/>
                <a:moveTo>
                  <a:pt x="48" y="64"/>
                </a:moveTo>
                <a:cubicBezTo>
                  <a:pt x="39" y="64"/>
                  <a:pt x="32" y="57"/>
                  <a:pt x="32" y="48"/>
                </a:cubicBezTo>
                <a:cubicBezTo>
                  <a:pt x="32" y="39"/>
                  <a:pt x="39" y="32"/>
                  <a:pt x="48" y="32"/>
                </a:cubicBezTo>
                <a:cubicBezTo>
                  <a:pt x="57" y="32"/>
                  <a:pt x="64" y="39"/>
                  <a:pt x="64" y="48"/>
                </a:cubicBezTo>
                <a:cubicBezTo>
                  <a:pt x="64" y="57"/>
                  <a:pt x="57" y="64"/>
                  <a:pt x="48" y="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81" name="Google Shape;181;p15"/>
          <p:cNvGrpSpPr/>
          <p:nvPr/>
        </p:nvGrpSpPr>
        <p:grpSpPr>
          <a:xfrm>
            <a:off x="4484148" y="3444449"/>
            <a:ext cx="428625" cy="406401"/>
            <a:chOff x="6265863" y="3908425"/>
            <a:chExt cx="428625" cy="406401"/>
          </a:xfrm>
        </p:grpSpPr>
        <p:sp>
          <p:nvSpPr>
            <p:cNvPr id="182" name="Google Shape;182;p15"/>
            <p:cNvSpPr/>
            <p:nvPr/>
          </p:nvSpPr>
          <p:spPr>
            <a:xfrm>
              <a:off x="6446838" y="3908425"/>
              <a:ext cx="247650" cy="24447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66" y="188"/>
                  </a:moveTo>
                  <a:cubicBezTo>
                    <a:pt x="1054" y="188"/>
                    <a:pt x="1054" y="188"/>
                    <a:pt x="1054" y="188"/>
                  </a:cubicBezTo>
                  <a:cubicBezTo>
                    <a:pt x="1054" y="80"/>
                    <a:pt x="1054" y="80"/>
                    <a:pt x="1054" y="80"/>
                  </a:cubicBezTo>
                  <a:cubicBezTo>
                    <a:pt x="1054" y="27"/>
                    <a:pt x="992" y="0"/>
                    <a:pt x="954" y="37"/>
                  </a:cubicBezTo>
                  <a:cubicBezTo>
                    <a:pt x="700" y="292"/>
                    <a:pt x="700" y="292"/>
                    <a:pt x="700" y="292"/>
                  </a:cubicBezTo>
                  <a:cubicBezTo>
                    <a:pt x="688" y="303"/>
                    <a:pt x="683" y="319"/>
                    <a:pt x="683" y="334"/>
                  </a:cubicBezTo>
                  <a:cubicBezTo>
                    <a:pt x="683" y="479"/>
                    <a:pt x="683" y="479"/>
                    <a:pt x="683" y="479"/>
                  </a:cubicBezTo>
                  <a:cubicBezTo>
                    <a:pt x="643" y="518"/>
                    <a:pt x="643" y="518"/>
                    <a:pt x="643" y="518"/>
                  </a:cubicBezTo>
                  <a:cubicBezTo>
                    <a:pt x="407" y="755"/>
                    <a:pt x="245" y="916"/>
                    <a:pt x="23" y="1138"/>
                  </a:cubicBezTo>
                  <a:cubicBezTo>
                    <a:pt x="0" y="1162"/>
                    <a:pt x="0" y="1200"/>
                    <a:pt x="23" y="1223"/>
                  </a:cubicBezTo>
                  <a:cubicBezTo>
                    <a:pt x="47" y="1246"/>
                    <a:pt x="85" y="1246"/>
                    <a:pt x="108" y="1223"/>
                  </a:cubicBezTo>
                  <a:cubicBezTo>
                    <a:pt x="175" y="1156"/>
                    <a:pt x="675" y="656"/>
                    <a:pt x="742" y="589"/>
                  </a:cubicBezTo>
                  <a:cubicBezTo>
                    <a:pt x="767" y="563"/>
                    <a:pt x="767" y="563"/>
                    <a:pt x="767" y="563"/>
                  </a:cubicBezTo>
                  <a:cubicBezTo>
                    <a:pt x="912" y="563"/>
                    <a:pt x="912" y="563"/>
                    <a:pt x="912" y="563"/>
                  </a:cubicBezTo>
                  <a:cubicBezTo>
                    <a:pt x="928" y="563"/>
                    <a:pt x="943" y="558"/>
                    <a:pt x="954" y="547"/>
                  </a:cubicBezTo>
                  <a:cubicBezTo>
                    <a:pt x="1209" y="292"/>
                    <a:pt x="1209" y="292"/>
                    <a:pt x="1209" y="292"/>
                  </a:cubicBezTo>
                  <a:cubicBezTo>
                    <a:pt x="1246" y="254"/>
                    <a:pt x="1220" y="188"/>
                    <a:pt x="1166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6396038" y="4076700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637" h="639" extrusionOk="0">
                  <a:moveTo>
                    <a:pt x="203" y="182"/>
                  </a:moveTo>
                  <a:cubicBezTo>
                    <a:pt x="204" y="182"/>
                    <a:pt x="204" y="181"/>
                    <a:pt x="204" y="180"/>
                  </a:cubicBezTo>
                  <a:cubicBezTo>
                    <a:pt x="370" y="14"/>
                    <a:pt x="370" y="14"/>
                    <a:pt x="370" y="14"/>
                  </a:cubicBezTo>
                  <a:cubicBezTo>
                    <a:pt x="268" y="0"/>
                    <a:pt x="180" y="35"/>
                    <a:pt x="117" y="98"/>
                  </a:cubicBezTo>
                  <a:cubicBezTo>
                    <a:pt x="0" y="215"/>
                    <a:pt x="0" y="405"/>
                    <a:pt x="117" y="522"/>
                  </a:cubicBezTo>
                  <a:cubicBezTo>
                    <a:pt x="234" y="639"/>
                    <a:pt x="424" y="639"/>
                    <a:pt x="541" y="522"/>
                  </a:cubicBezTo>
                  <a:cubicBezTo>
                    <a:pt x="610" y="453"/>
                    <a:pt x="637" y="359"/>
                    <a:pt x="625" y="269"/>
                  </a:cubicBezTo>
                  <a:cubicBezTo>
                    <a:pt x="456" y="438"/>
                    <a:pt x="456" y="438"/>
                    <a:pt x="456" y="438"/>
                  </a:cubicBezTo>
                  <a:cubicBezTo>
                    <a:pt x="450" y="443"/>
                    <a:pt x="444" y="448"/>
                    <a:pt x="436" y="451"/>
                  </a:cubicBezTo>
                  <a:cubicBezTo>
                    <a:pt x="354" y="514"/>
                    <a:pt x="260" y="496"/>
                    <a:pt x="202" y="438"/>
                  </a:cubicBezTo>
                  <a:cubicBezTo>
                    <a:pt x="202" y="438"/>
                    <a:pt x="202" y="438"/>
                    <a:pt x="202" y="438"/>
                  </a:cubicBezTo>
                  <a:cubicBezTo>
                    <a:pt x="131" y="367"/>
                    <a:pt x="131" y="253"/>
                    <a:pt x="202" y="183"/>
                  </a:cubicBezTo>
                  <a:cubicBezTo>
                    <a:pt x="202" y="183"/>
                    <a:pt x="203" y="182"/>
                    <a:pt x="203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6343650" y="4021138"/>
              <a:ext cx="233363" cy="233363"/>
            </a:xfrm>
            <a:custGeom>
              <a:avLst/>
              <a:gdLst/>
              <a:ahLst/>
              <a:cxnLst/>
              <a:rect l="l" t="t" r="r" b="b"/>
              <a:pathLst>
                <a:path w="1174" h="1184" extrusionOk="0">
                  <a:moveTo>
                    <a:pt x="824" y="106"/>
                  </a:moveTo>
                  <a:cubicBezTo>
                    <a:pt x="602" y="0"/>
                    <a:pt x="363" y="58"/>
                    <a:pt x="211" y="209"/>
                  </a:cubicBezTo>
                  <a:cubicBezTo>
                    <a:pt x="0" y="420"/>
                    <a:pt x="0" y="763"/>
                    <a:pt x="211" y="973"/>
                  </a:cubicBezTo>
                  <a:cubicBezTo>
                    <a:pt x="422" y="1184"/>
                    <a:pt x="764" y="1184"/>
                    <a:pt x="975" y="973"/>
                  </a:cubicBezTo>
                  <a:cubicBezTo>
                    <a:pt x="1140" y="807"/>
                    <a:pt x="1174" y="561"/>
                    <a:pt x="1079" y="360"/>
                  </a:cubicBezTo>
                  <a:cubicBezTo>
                    <a:pt x="987" y="451"/>
                    <a:pt x="987" y="451"/>
                    <a:pt x="987" y="451"/>
                  </a:cubicBezTo>
                  <a:cubicBezTo>
                    <a:pt x="1039" y="599"/>
                    <a:pt x="1008" y="770"/>
                    <a:pt x="890" y="888"/>
                  </a:cubicBezTo>
                  <a:cubicBezTo>
                    <a:pt x="726" y="1052"/>
                    <a:pt x="460" y="1052"/>
                    <a:pt x="296" y="888"/>
                  </a:cubicBezTo>
                  <a:cubicBezTo>
                    <a:pt x="132" y="725"/>
                    <a:pt x="132" y="458"/>
                    <a:pt x="296" y="294"/>
                  </a:cubicBezTo>
                  <a:cubicBezTo>
                    <a:pt x="414" y="176"/>
                    <a:pt x="585" y="145"/>
                    <a:pt x="733" y="197"/>
                  </a:cubicBezTo>
                  <a:cubicBezTo>
                    <a:pt x="824" y="106"/>
                    <a:pt x="824" y="106"/>
                    <a:pt x="824" y="1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6265863" y="3944938"/>
              <a:ext cx="390525" cy="369888"/>
            </a:xfrm>
            <a:custGeom>
              <a:avLst/>
              <a:gdLst/>
              <a:ahLst/>
              <a:cxnLst/>
              <a:rect l="l" t="t" r="r" b="b"/>
              <a:pathLst>
                <a:path w="1967" h="1879" extrusionOk="0">
                  <a:moveTo>
                    <a:pt x="1561" y="660"/>
                  </a:moveTo>
                  <a:cubicBezTo>
                    <a:pt x="1700" y="911"/>
                    <a:pt x="1667" y="1233"/>
                    <a:pt x="1454" y="1446"/>
                  </a:cubicBezTo>
                  <a:cubicBezTo>
                    <a:pt x="1196" y="1704"/>
                    <a:pt x="778" y="1704"/>
                    <a:pt x="520" y="1446"/>
                  </a:cubicBezTo>
                  <a:cubicBezTo>
                    <a:pt x="263" y="1188"/>
                    <a:pt x="263" y="770"/>
                    <a:pt x="520" y="513"/>
                  </a:cubicBezTo>
                  <a:cubicBezTo>
                    <a:pt x="733" y="300"/>
                    <a:pt x="1055" y="266"/>
                    <a:pt x="1307" y="405"/>
                  </a:cubicBezTo>
                  <a:cubicBezTo>
                    <a:pt x="1483" y="228"/>
                    <a:pt x="1483" y="228"/>
                    <a:pt x="1483" y="228"/>
                  </a:cubicBezTo>
                  <a:cubicBezTo>
                    <a:pt x="1139" y="0"/>
                    <a:pt x="662" y="31"/>
                    <a:pt x="351" y="343"/>
                  </a:cubicBezTo>
                  <a:cubicBezTo>
                    <a:pt x="0" y="694"/>
                    <a:pt x="0" y="1265"/>
                    <a:pt x="351" y="1616"/>
                  </a:cubicBezTo>
                  <a:cubicBezTo>
                    <a:pt x="526" y="1791"/>
                    <a:pt x="756" y="1879"/>
                    <a:pt x="987" y="1879"/>
                  </a:cubicBezTo>
                  <a:cubicBezTo>
                    <a:pt x="1217" y="1879"/>
                    <a:pt x="1448" y="1791"/>
                    <a:pt x="1623" y="1616"/>
                  </a:cubicBezTo>
                  <a:cubicBezTo>
                    <a:pt x="1934" y="1305"/>
                    <a:pt x="1967" y="828"/>
                    <a:pt x="1738" y="483"/>
                  </a:cubicBezTo>
                  <a:cubicBezTo>
                    <a:pt x="1561" y="660"/>
                    <a:pt x="1561" y="660"/>
                    <a:pt x="1561" y="6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6" name="Google Shape;186;p15"/>
          <p:cNvGrpSpPr/>
          <p:nvPr/>
        </p:nvGrpSpPr>
        <p:grpSpPr>
          <a:xfrm>
            <a:off x="10078382" y="3424731"/>
            <a:ext cx="420479" cy="445836"/>
            <a:chOff x="7750176" y="3625850"/>
            <a:chExt cx="315913" cy="334963"/>
          </a:xfrm>
        </p:grpSpPr>
        <p:sp>
          <p:nvSpPr>
            <p:cNvPr id="187" name="Google Shape;187;p15"/>
            <p:cNvSpPr/>
            <p:nvPr/>
          </p:nvSpPr>
          <p:spPr>
            <a:xfrm>
              <a:off x="7810501" y="3687763"/>
              <a:ext cx="195263" cy="211138"/>
            </a:xfrm>
            <a:custGeom>
              <a:avLst/>
              <a:gdLst/>
              <a:ahLst/>
              <a:cxnLst/>
              <a:rect l="l" t="t" r="r" b="b"/>
              <a:pathLst>
                <a:path w="52" h="56" extrusionOk="0">
                  <a:moveTo>
                    <a:pt x="26" y="0"/>
                  </a:moveTo>
                  <a:cubicBezTo>
                    <a:pt x="12" y="0"/>
                    <a:pt x="0" y="12"/>
                    <a:pt x="0" y="26"/>
                  </a:cubicBezTo>
                  <a:cubicBezTo>
                    <a:pt x="0" y="37"/>
                    <a:pt x="7" y="47"/>
                    <a:pt x="18" y="51"/>
                  </a:cubicBezTo>
                  <a:cubicBezTo>
                    <a:pt x="18" y="54"/>
                    <a:pt x="18" y="54"/>
                    <a:pt x="18" y="54"/>
                  </a:cubicBezTo>
                  <a:cubicBezTo>
                    <a:pt x="18" y="55"/>
                    <a:pt x="19" y="56"/>
                    <a:pt x="20" y="56"/>
                  </a:cubicBezTo>
                  <a:cubicBezTo>
                    <a:pt x="32" y="56"/>
                    <a:pt x="32" y="56"/>
                    <a:pt x="32" y="56"/>
                  </a:cubicBezTo>
                  <a:cubicBezTo>
                    <a:pt x="33" y="56"/>
                    <a:pt x="34" y="55"/>
                    <a:pt x="34" y="54"/>
                  </a:cubicBezTo>
                  <a:cubicBezTo>
                    <a:pt x="34" y="51"/>
                    <a:pt x="34" y="51"/>
                    <a:pt x="34" y="51"/>
                  </a:cubicBezTo>
                  <a:cubicBezTo>
                    <a:pt x="45" y="47"/>
                    <a:pt x="52" y="37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7893051" y="3944938"/>
              <a:ext cx="30163" cy="15875"/>
            </a:xfrm>
            <a:custGeom>
              <a:avLst/>
              <a:gdLst/>
              <a:ahLst/>
              <a:cxnLst/>
              <a:rect l="l" t="t" r="r" b="b"/>
              <a:pathLst>
                <a:path w="8" h="4" extrusionOk="0">
                  <a:moveTo>
                    <a:pt x="6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7" y="4"/>
                    <a:pt x="8" y="3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7878763" y="3914775"/>
              <a:ext cx="60325" cy="14288"/>
            </a:xfrm>
            <a:custGeom>
              <a:avLst/>
              <a:gdLst/>
              <a:ahLst/>
              <a:cxnLst/>
              <a:rect l="l" t="t" r="r" b="b"/>
              <a:pathLst>
                <a:path w="16" h="4" extrusionOk="0">
                  <a:moveTo>
                    <a:pt x="1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3"/>
                    <a:pt x="16" y="2"/>
                  </a:cubicBezTo>
                  <a:cubicBezTo>
                    <a:pt x="16" y="1"/>
                    <a:pt x="15" y="0"/>
                    <a:pt x="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7900988" y="3625850"/>
              <a:ext cx="14288" cy="46038"/>
            </a:xfrm>
            <a:custGeom>
              <a:avLst/>
              <a:gdLst/>
              <a:ahLst/>
              <a:cxnLst/>
              <a:rect l="l" t="t" r="r" b="b"/>
              <a:pathLst>
                <a:path w="4" h="12" extrusionOk="0">
                  <a:moveTo>
                    <a:pt x="2" y="12"/>
                  </a:moveTo>
                  <a:cubicBezTo>
                    <a:pt x="3" y="12"/>
                    <a:pt x="4" y="11"/>
                    <a:pt x="4" y="1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3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1"/>
                    <a:pt x="1" y="12"/>
                    <a:pt x="2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8021638" y="3778250"/>
              <a:ext cx="44450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7750176" y="3778250"/>
              <a:ext cx="46038" cy="14288"/>
            </a:xfrm>
            <a:custGeom>
              <a:avLst/>
              <a:gdLst/>
              <a:ahLst/>
              <a:cxnLst/>
              <a:rect l="l" t="t" r="r" b="b"/>
              <a:pathLst>
                <a:path w="12" h="4" extrusionOk="0">
                  <a:moveTo>
                    <a:pt x="1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2" y="3"/>
                    <a:pt x="12" y="2"/>
                  </a:cubicBezTo>
                  <a:cubicBezTo>
                    <a:pt x="12" y="1"/>
                    <a:pt x="11" y="0"/>
                    <a:pt x="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7785101" y="3660775"/>
              <a:ext cx="47625" cy="4445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9" y="12"/>
                  </a:moveTo>
                  <a:cubicBezTo>
                    <a:pt x="9" y="12"/>
                    <a:pt x="10" y="12"/>
                    <a:pt x="10" y="12"/>
                  </a:cubicBezTo>
                  <a:cubicBezTo>
                    <a:pt x="11" y="12"/>
                    <a:pt x="11" y="12"/>
                    <a:pt x="12" y="12"/>
                  </a:cubicBezTo>
                  <a:cubicBezTo>
                    <a:pt x="13" y="11"/>
                    <a:pt x="13" y="10"/>
                    <a:pt x="12" y="9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1" y="0"/>
                    <a:pt x="0" y="1"/>
                  </a:cubicBezTo>
                  <a:cubicBezTo>
                    <a:pt x="0" y="1"/>
                    <a:pt x="0" y="3"/>
                    <a:pt x="0" y="3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7983538" y="3660775"/>
              <a:ext cx="49213" cy="44450"/>
            </a:xfrm>
            <a:custGeom>
              <a:avLst/>
              <a:gdLst/>
              <a:ahLst/>
              <a:cxnLst/>
              <a:rect l="l" t="t" r="r" b="b"/>
              <a:pathLst>
                <a:path w="13" h="12" extrusionOk="0">
                  <a:moveTo>
                    <a:pt x="3" y="12"/>
                  </a:moveTo>
                  <a:cubicBezTo>
                    <a:pt x="3" y="12"/>
                    <a:pt x="4" y="12"/>
                    <a:pt x="4" y="1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1"/>
                    <a:pt x="13" y="1"/>
                  </a:cubicBezTo>
                  <a:cubicBezTo>
                    <a:pt x="12" y="0"/>
                    <a:pt x="10" y="0"/>
                    <a:pt x="10" y="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1"/>
                    <a:pt x="1" y="12"/>
                  </a:cubicBezTo>
                  <a:cubicBezTo>
                    <a:pt x="2" y="12"/>
                    <a:pt x="2" y="12"/>
                    <a:pt x="3" y="1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5" name="Google Shape;195;p15"/>
          <p:cNvGrpSpPr/>
          <p:nvPr/>
        </p:nvGrpSpPr>
        <p:grpSpPr>
          <a:xfrm>
            <a:off x="7269704" y="3481755"/>
            <a:ext cx="447675" cy="331788"/>
            <a:chOff x="785812" y="3851275"/>
            <a:chExt cx="447675" cy="331788"/>
          </a:xfrm>
        </p:grpSpPr>
        <p:sp>
          <p:nvSpPr>
            <p:cNvPr id="196" name="Google Shape;196;p15"/>
            <p:cNvSpPr/>
            <p:nvPr/>
          </p:nvSpPr>
          <p:spPr>
            <a:xfrm>
              <a:off x="931862" y="3851275"/>
              <a:ext cx="301625" cy="192088"/>
            </a:xfrm>
            <a:custGeom>
              <a:avLst/>
              <a:gdLst/>
              <a:ahLst/>
              <a:cxnLst/>
              <a:rect l="l" t="t" r="r" b="b"/>
              <a:pathLst>
                <a:path w="1332" h="851" extrusionOk="0">
                  <a:moveTo>
                    <a:pt x="1332" y="192"/>
                  </a:moveTo>
                  <a:cubicBezTo>
                    <a:pt x="1332" y="792"/>
                    <a:pt x="1332" y="792"/>
                    <a:pt x="1332" y="792"/>
                  </a:cubicBezTo>
                  <a:cubicBezTo>
                    <a:pt x="1332" y="792"/>
                    <a:pt x="1204" y="817"/>
                    <a:pt x="1178" y="821"/>
                  </a:cubicBezTo>
                  <a:cubicBezTo>
                    <a:pt x="1151" y="824"/>
                    <a:pt x="1068" y="851"/>
                    <a:pt x="1008" y="793"/>
                  </a:cubicBezTo>
                  <a:cubicBezTo>
                    <a:pt x="916" y="704"/>
                    <a:pt x="586" y="377"/>
                    <a:pt x="586" y="377"/>
                  </a:cubicBezTo>
                  <a:cubicBezTo>
                    <a:pt x="586" y="377"/>
                    <a:pt x="530" y="321"/>
                    <a:pt x="439" y="369"/>
                  </a:cubicBezTo>
                  <a:cubicBezTo>
                    <a:pt x="355" y="413"/>
                    <a:pt x="231" y="478"/>
                    <a:pt x="179" y="503"/>
                  </a:cubicBezTo>
                  <a:cubicBezTo>
                    <a:pt x="81" y="555"/>
                    <a:pt x="0" y="473"/>
                    <a:pt x="0" y="410"/>
                  </a:cubicBezTo>
                  <a:cubicBezTo>
                    <a:pt x="0" y="361"/>
                    <a:pt x="31" y="328"/>
                    <a:pt x="74" y="303"/>
                  </a:cubicBezTo>
                  <a:cubicBezTo>
                    <a:pt x="192" y="232"/>
                    <a:pt x="441" y="92"/>
                    <a:pt x="545" y="37"/>
                  </a:cubicBezTo>
                  <a:cubicBezTo>
                    <a:pt x="608" y="3"/>
                    <a:pt x="653" y="0"/>
                    <a:pt x="740" y="73"/>
                  </a:cubicBezTo>
                  <a:cubicBezTo>
                    <a:pt x="846" y="163"/>
                    <a:pt x="941" y="245"/>
                    <a:pt x="941" y="245"/>
                  </a:cubicBezTo>
                  <a:cubicBezTo>
                    <a:pt x="941" y="245"/>
                    <a:pt x="972" y="270"/>
                    <a:pt x="1021" y="260"/>
                  </a:cubicBezTo>
                  <a:cubicBezTo>
                    <a:pt x="1143" y="234"/>
                    <a:pt x="1332" y="192"/>
                    <a:pt x="1332" y="19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15"/>
            <p:cNvSpPr/>
            <p:nvPr/>
          </p:nvSpPr>
          <p:spPr>
            <a:xfrm>
              <a:off x="819149" y="4027488"/>
              <a:ext cx="153988" cy="155575"/>
            </a:xfrm>
            <a:custGeom>
              <a:avLst/>
              <a:gdLst/>
              <a:ahLst/>
              <a:cxnLst/>
              <a:rect l="l" t="t" r="r" b="b"/>
              <a:pathLst>
                <a:path w="683" h="690" extrusionOk="0">
                  <a:moveTo>
                    <a:pt x="524" y="430"/>
                  </a:moveTo>
                  <a:cubicBezTo>
                    <a:pt x="540" y="389"/>
                    <a:pt x="535" y="343"/>
                    <a:pt x="504" y="312"/>
                  </a:cubicBezTo>
                  <a:cubicBezTo>
                    <a:pt x="477" y="283"/>
                    <a:pt x="437" y="276"/>
                    <a:pt x="399" y="285"/>
                  </a:cubicBezTo>
                  <a:cubicBezTo>
                    <a:pt x="409" y="247"/>
                    <a:pt x="403" y="207"/>
                    <a:pt x="376" y="178"/>
                  </a:cubicBezTo>
                  <a:cubicBezTo>
                    <a:pt x="348" y="150"/>
                    <a:pt x="308" y="142"/>
                    <a:pt x="270" y="151"/>
                  </a:cubicBezTo>
                  <a:cubicBezTo>
                    <a:pt x="281" y="113"/>
                    <a:pt x="275" y="73"/>
                    <a:pt x="247" y="45"/>
                  </a:cubicBezTo>
                  <a:cubicBezTo>
                    <a:pt x="204" y="0"/>
                    <a:pt x="129" y="2"/>
                    <a:pt x="80" y="49"/>
                  </a:cubicBezTo>
                  <a:cubicBezTo>
                    <a:pt x="31" y="96"/>
                    <a:pt x="0" y="181"/>
                    <a:pt x="43" y="231"/>
                  </a:cubicBezTo>
                  <a:cubicBezTo>
                    <a:pt x="87" y="281"/>
                    <a:pt x="137" y="250"/>
                    <a:pt x="175" y="242"/>
                  </a:cubicBezTo>
                  <a:cubicBezTo>
                    <a:pt x="165" y="280"/>
                    <a:pt x="133" y="315"/>
                    <a:pt x="172" y="364"/>
                  </a:cubicBezTo>
                  <a:cubicBezTo>
                    <a:pt x="211" y="414"/>
                    <a:pt x="266" y="384"/>
                    <a:pt x="304" y="375"/>
                  </a:cubicBezTo>
                  <a:cubicBezTo>
                    <a:pt x="293" y="413"/>
                    <a:pt x="263" y="452"/>
                    <a:pt x="300" y="498"/>
                  </a:cubicBezTo>
                  <a:cubicBezTo>
                    <a:pt x="338" y="544"/>
                    <a:pt x="401" y="519"/>
                    <a:pt x="442" y="506"/>
                  </a:cubicBezTo>
                  <a:cubicBezTo>
                    <a:pt x="426" y="547"/>
                    <a:pt x="392" y="591"/>
                    <a:pt x="435" y="641"/>
                  </a:cubicBezTo>
                  <a:cubicBezTo>
                    <a:pt x="479" y="690"/>
                    <a:pt x="580" y="667"/>
                    <a:pt x="629" y="620"/>
                  </a:cubicBezTo>
                  <a:cubicBezTo>
                    <a:pt x="678" y="573"/>
                    <a:pt x="683" y="499"/>
                    <a:pt x="640" y="455"/>
                  </a:cubicBezTo>
                  <a:cubicBezTo>
                    <a:pt x="610" y="424"/>
                    <a:pt x="565" y="417"/>
                    <a:pt x="524" y="43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8" name="Google Shape;198;p15"/>
            <p:cNvSpPr/>
            <p:nvPr/>
          </p:nvSpPr>
          <p:spPr>
            <a:xfrm>
              <a:off x="785812" y="3856038"/>
              <a:ext cx="361950" cy="317500"/>
            </a:xfrm>
            <a:custGeom>
              <a:avLst/>
              <a:gdLst/>
              <a:ahLst/>
              <a:cxnLst/>
              <a:rect l="l" t="t" r="r" b="b"/>
              <a:pathLst>
                <a:path w="1605" h="1402" extrusionOk="0">
                  <a:moveTo>
                    <a:pt x="1570" y="873"/>
                  </a:moveTo>
                  <a:cubicBezTo>
                    <a:pt x="1214" y="518"/>
                    <a:pt x="1381" y="685"/>
                    <a:pt x="1190" y="494"/>
                  </a:cubicBezTo>
                  <a:cubicBezTo>
                    <a:pt x="1190" y="494"/>
                    <a:pt x="1133" y="436"/>
                    <a:pt x="1057" y="470"/>
                  </a:cubicBezTo>
                  <a:cubicBezTo>
                    <a:pt x="1004" y="493"/>
                    <a:pt x="935" y="525"/>
                    <a:pt x="884" y="549"/>
                  </a:cubicBezTo>
                  <a:cubicBezTo>
                    <a:pt x="827" y="579"/>
                    <a:pt x="786" y="588"/>
                    <a:pt x="767" y="588"/>
                  </a:cubicBezTo>
                  <a:cubicBezTo>
                    <a:pt x="658" y="587"/>
                    <a:pt x="569" y="499"/>
                    <a:pt x="569" y="390"/>
                  </a:cubicBezTo>
                  <a:cubicBezTo>
                    <a:pt x="569" y="319"/>
                    <a:pt x="606" y="257"/>
                    <a:pt x="663" y="222"/>
                  </a:cubicBezTo>
                  <a:cubicBezTo>
                    <a:pt x="742" y="167"/>
                    <a:pt x="923" y="70"/>
                    <a:pt x="923" y="70"/>
                  </a:cubicBezTo>
                  <a:cubicBezTo>
                    <a:pt x="923" y="70"/>
                    <a:pt x="868" y="0"/>
                    <a:pt x="747" y="0"/>
                  </a:cubicBezTo>
                  <a:cubicBezTo>
                    <a:pt x="625" y="0"/>
                    <a:pt x="372" y="166"/>
                    <a:pt x="372" y="166"/>
                  </a:cubicBezTo>
                  <a:cubicBezTo>
                    <a:pt x="372" y="166"/>
                    <a:pt x="300" y="212"/>
                    <a:pt x="198" y="171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789"/>
                    <a:pt x="0" y="789"/>
                    <a:pt x="0" y="789"/>
                  </a:cubicBezTo>
                  <a:cubicBezTo>
                    <a:pt x="0" y="789"/>
                    <a:pt x="56" y="805"/>
                    <a:pt x="107" y="826"/>
                  </a:cubicBezTo>
                  <a:cubicBezTo>
                    <a:pt x="119" y="793"/>
                    <a:pt x="137" y="763"/>
                    <a:pt x="163" y="738"/>
                  </a:cubicBezTo>
                  <a:cubicBezTo>
                    <a:pt x="247" y="658"/>
                    <a:pt x="386" y="657"/>
                    <a:pt x="463" y="736"/>
                  </a:cubicBezTo>
                  <a:cubicBezTo>
                    <a:pt x="486" y="760"/>
                    <a:pt x="502" y="788"/>
                    <a:pt x="510" y="820"/>
                  </a:cubicBezTo>
                  <a:cubicBezTo>
                    <a:pt x="541" y="830"/>
                    <a:pt x="569" y="846"/>
                    <a:pt x="591" y="869"/>
                  </a:cubicBezTo>
                  <a:cubicBezTo>
                    <a:pt x="614" y="893"/>
                    <a:pt x="630" y="922"/>
                    <a:pt x="639" y="953"/>
                  </a:cubicBezTo>
                  <a:cubicBezTo>
                    <a:pt x="669" y="963"/>
                    <a:pt x="697" y="980"/>
                    <a:pt x="720" y="1003"/>
                  </a:cubicBezTo>
                  <a:cubicBezTo>
                    <a:pt x="745" y="1029"/>
                    <a:pt x="762" y="1061"/>
                    <a:pt x="770" y="1095"/>
                  </a:cubicBezTo>
                  <a:cubicBezTo>
                    <a:pt x="802" y="1104"/>
                    <a:pt x="831" y="1122"/>
                    <a:pt x="855" y="1146"/>
                  </a:cubicBezTo>
                  <a:cubicBezTo>
                    <a:pt x="901" y="1193"/>
                    <a:pt x="917" y="1257"/>
                    <a:pt x="907" y="1319"/>
                  </a:cubicBezTo>
                  <a:cubicBezTo>
                    <a:pt x="907" y="1319"/>
                    <a:pt x="907" y="1319"/>
                    <a:pt x="907" y="1319"/>
                  </a:cubicBezTo>
                  <a:cubicBezTo>
                    <a:pt x="908" y="1320"/>
                    <a:pt x="936" y="1351"/>
                    <a:pt x="953" y="1368"/>
                  </a:cubicBezTo>
                  <a:cubicBezTo>
                    <a:pt x="987" y="1402"/>
                    <a:pt x="1042" y="1402"/>
                    <a:pt x="1076" y="1368"/>
                  </a:cubicBezTo>
                  <a:cubicBezTo>
                    <a:pt x="1110" y="1334"/>
                    <a:pt x="1110" y="1279"/>
                    <a:pt x="1076" y="1245"/>
                  </a:cubicBezTo>
                  <a:cubicBezTo>
                    <a:pt x="1075" y="1244"/>
                    <a:pt x="954" y="1117"/>
                    <a:pt x="964" y="1107"/>
                  </a:cubicBezTo>
                  <a:cubicBezTo>
                    <a:pt x="973" y="1098"/>
                    <a:pt x="1128" y="1258"/>
                    <a:pt x="1131" y="1261"/>
                  </a:cubicBezTo>
                  <a:cubicBezTo>
                    <a:pt x="1164" y="1295"/>
                    <a:pt x="1220" y="1295"/>
                    <a:pt x="1254" y="1261"/>
                  </a:cubicBezTo>
                  <a:cubicBezTo>
                    <a:pt x="1288" y="1227"/>
                    <a:pt x="1288" y="1172"/>
                    <a:pt x="1254" y="1138"/>
                  </a:cubicBezTo>
                  <a:cubicBezTo>
                    <a:pt x="1252" y="1136"/>
                    <a:pt x="1245" y="1130"/>
                    <a:pt x="1243" y="1127"/>
                  </a:cubicBezTo>
                  <a:cubicBezTo>
                    <a:pt x="1243" y="1127"/>
                    <a:pt x="1090" y="991"/>
                    <a:pt x="1101" y="979"/>
                  </a:cubicBezTo>
                  <a:cubicBezTo>
                    <a:pt x="1113" y="967"/>
                    <a:pt x="1303" y="1145"/>
                    <a:pt x="1303" y="1145"/>
                  </a:cubicBezTo>
                  <a:cubicBezTo>
                    <a:pt x="1337" y="1175"/>
                    <a:pt x="1390" y="1175"/>
                    <a:pt x="1423" y="1142"/>
                  </a:cubicBezTo>
                  <a:cubicBezTo>
                    <a:pt x="1455" y="1110"/>
                    <a:pt x="1456" y="1060"/>
                    <a:pt x="1427" y="1026"/>
                  </a:cubicBezTo>
                  <a:cubicBezTo>
                    <a:pt x="1427" y="1024"/>
                    <a:pt x="1282" y="873"/>
                    <a:pt x="1294" y="862"/>
                  </a:cubicBezTo>
                  <a:cubicBezTo>
                    <a:pt x="1305" y="851"/>
                    <a:pt x="1448" y="997"/>
                    <a:pt x="1448" y="998"/>
                  </a:cubicBezTo>
                  <a:cubicBezTo>
                    <a:pt x="1482" y="1032"/>
                    <a:pt x="1537" y="1032"/>
                    <a:pt x="1571" y="998"/>
                  </a:cubicBezTo>
                  <a:cubicBezTo>
                    <a:pt x="1605" y="964"/>
                    <a:pt x="1605" y="909"/>
                    <a:pt x="1571" y="874"/>
                  </a:cubicBezTo>
                  <a:cubicBezTo>
                    <a:pt x="1571" y="874"/>
                    <a:pt x="1570" y="874"/>
                    <a:pt x="1570" y="87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9" name="Google Shape;199;p15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3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" name="Google Shape;205;p16" descr="A person standing in front of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2788247"/>
            <a:ext cx="12192000" cy="2208370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16"/>
          <p:cNvSpPr/>
          <p:nvPr/>
        </p:nvSpPr>
        <p:spPr>
          <a:xfrm>
            <a:off x="0" y="2785967"/>
            <a:ext cx="12192000" cy="2208300"/>
          </a:xfrm>
          <a:prstGeom prst="rect">
            <a:avLst/>
          </a:prstGeom>
          <a:solidFill>
            <a:schemeClr val="dk1">
              <a:alpha val="749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16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/>
              <a:t>Login System</a:t>
            </a:r>
            <a:endParaRPr/>
          </a:p>
        </p:txBody>
      </p:sp>
      <p:sp>
        <p:nvSpPr>
          <p:cNvPr id="208" name="Google Shape;208;p16"/>
          <p:cNvSpPr txBox="1"/>
          <p:nvPr/>
        </p:nvSpPr>
        <p:spPr>
          <a:xfrm>
            <a:off x="1481040" y="5393076"/>
            <a:ext cx="3111000" cy="107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회원 전체 목록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고객 연체 정보 확인 시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고객 이메일로 연체 정보 발송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실시간 대여 가능or대여 불가능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도서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9" name="Google Shape;209;p16"/>
          <p:cNvSpPr/>
          <p:nvPr/>
        </p:nvSpPr>
        <p:spPr>
          <a:xfrm>
            <a:off x="1940018" y="2788472"/>
            <a:ext cx="2087664" cy="2210969"/>
          </a:xfrm>
          <a:custGeom>
            <a:avLst/>
            <a:gdLst/>
            <a:ahLst/>
            <a:cxnLst/>
            <a:rect l="l" t="t" r="r" b="b"/>
            <a:pathLst>
              <a:path w="2522857" h="2671866" extrusionOk="0">
                <a:moveTo>
                  <a:pt x="1335936" y="0"/>
                </a:moveTo>
                <a:cubicBezTo>
                  <a:pt x="1797072" y="0"/>
                  <a:pt x="2203638" y="233640"/>
                  <a:pt x="2443715" y="589000"/>
                </a:cubicBezTo>
                <a:lnTo>
                  <a:pt x="2522856" y="734805"/>
                </a:lnTo>
                <a:lnTo>
                  <a:pt x="2499916" y="734805"/>
                </a:lnTo>
                <a:cubicBezTo>
                  <a:pt x="2167923" y="734805"/>
                  <a:pt x="1898789" y="1003939"/>
                  <a:pt x="1898789" y="1335932"/>
                </a:cubicBezTo>
                <a:cubicBezTo>
                  <a:pt x="1898789" y="1667925"/>
                  <a:pt x="2167923" y="1937059"/>
                  <a:pt x="2499916" y="1937059"/>
                </a:cubicBezTo>
                <a:lnTo>
                  <a:pt x="2522857" y="1937059"/>
                </a:lnTo>
                <a:lnTo>
                  <a:pt x="2443715" y="2082866"/>
                </a:lnTo>
                <a:cubicBezTo>
                  <a:pt x="2203638" y="2438226"/>
                  <a:pt x="1797072" y="2671866"/>
                  <a:pt x="1335936" y="2671866"/>
                </a:cubicBezTo>
                <a:cubicBezTo>
                  <a:pt x="598119" y="2671866"/>
                  <a:pt x="0" y="2073748"/>
                  <a:pt x="0" y="1335933"/>
                </a:cubicBezTo>
                <a:cubicBezTo>
                  <a:pt x="0" y="598118"/>
                  <a:pt x="598119" y="0"/>
                  <a:pt x="1335936" y="0"/>
                </a:cubicBezTo>
                <a:close/>
              </a:path>
            </a:pathLst>
          </a:cu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16"/>
          <p:cNvSpPr/>
          <p:nvPr/>
        </p:nvSpPr>
        <p:spPr>
          <a:xfrm>
            <a:off x="8039979" y="2788472"/>
            <a:ext cx="2087663" cy="2210969"/>
          </a:xfrm>
          <a:custGeom>
            <a:avLst/>
            <a:gdLst/>
            <a:ahLst/>
            <a:cxnLst/>
            <a:rect l="l" t="t" r="r" b="b"/>
            <a:pathLst>
              <a:path w="2522856" h="2671866" extrusionOk="0">
                <a:moveTo>
                  <a:pt x="1186920" y="0"/>
                </a:moveTo>
                <a:cubicBezTo>
                  <a:pt x="1924737" y="0"/>
                  <a:pt x="2522856" y="598118"/>
                  <a:pt x="2522856" y="1335933"/>
                </a:cubicBezTo>
                <a:cubicBezTo>
                  <a:pt x="2522856" y="2073748"/>
                  <a:pt x="1924737" y="2671866"/>
                  <a:pt x="1186920" y="2671866"/>
                </a:cubicBezTo>
                <a:cubicBezTo>
                  <a:pt x="725784" y="2671866"/>
                  <a:pt x="319219" y="2438226"/>
                  <a:pt x="79141" y="2082866"/>
                </a:cubicBezTo>
                <a:lnTo>
                  <a:pt x="0" y="1937059"/>
                </a:lnTo>
                <a:lnTo>
                  <a:pt x="22939" y="1937059"/>
                </a:lnTo>
                <a:cubicBezTo>
                  <a:pt x="354932" y="1937059"/>
                  <a:pt x="624066" y="1667925"/>
                  <a:pt x="624066" y="1335932"/>
                </a:cubicBezTo>
                <a:cubicBezTo>
                  <a:pt x="624066" y="1003939"/>
                  <a:pt x="354932" y="734805"/>
                  <a:pt x="22939" y="734805"/>
                </a:cubicBezTo>
                <a:lnTo>
                  <a:pt x="1" y="734805"/>
                </a:lnTo>
                <a:lnTo>
                  <a:pt x="79141" y="589000"/>
                </a:lnTo>
                <a:cubicBezTo>
                  <a:pt x="319219" y="233640"/>
                  <a:pt x="725784" y="0"/>
                  <a:pt x="1186920" y="0"/>
                </a:cubicBezTo>
                <a:close/>
              </a:path>
            </a:pathLst>
          </a:cu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16"/>
          <p:cNvSpPr/>
          <p:nvPr/>
        </p:nvSpPr>
        <p:spPr>
          <a:xfrm>
            <a:off x="3667760" y="3519297"/>
            <a:ext cx="4729500" cy="746400"/>
          </a:xfrm>
          <a:prstGeom prst="roundRect">
            <a:avLst>
              <a:gd name="adj" fmla="val 50000"/>
            </a:avLst>
          </a:prstGeom>
          <a:solidFill>
            <a:schemeClr val="lt1">
              <a:alpha val="7176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7442210" y="5393076"/>
            <a:ext cx="31110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본인의 대여 목록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반납일시(DeadLine)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실시간 대여 가능or대여 불가능 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도서 확인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4476988" y="1210963"/>
            <a:ext cx="3111000" cy="12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관리자 및 고객의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PC or APP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프로그램으로 언제 어디서나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관리 및 사전대여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i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Login으로 관리자와 고객 분할</a:t>
            </a:r>
            <a:endParaRPr i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721117" y="3770820"/>
            <a:ext cx="114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Admin</a:t>
            </a:r>
            <a:endParaRPr sz="16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10282659" y="3770832"/>
            <a:ext cx="11436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Customer</a:t>
            </a:r>
            <a:endParaRPr sz="1600" b="1">
              <a:solidFill>
                <a:srgbClr val="EB9426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5037982" y="3674575"/>
            <a:ext cx="1991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GoodBook</a:t>
            </a:r>
            <a:endParaRPr/>
          </a:p>
        </p:txBody>
      </p:sp>
      <p:cxnSp>
        <p:nvCxnSpPr>
          <p:cNvPr id="217" name="Google Shape;217;p16"/>
          <p:cNvCxnSpPr/>
          <p:nvPr/>
        </p:nvCxnSpPr>
        <p:spPr>
          <a:xfrm>
            <a:off x="513711" y="2785967"/>
            <a:ext cx="0" cy="2928900"/>
          </a:xfrm>
          <a:prstGeom prst="straightConnector1">
            <a:avLst/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8" name="Google Shape;218;p16"/>
          <p:cNvCxnSpPr/>
          <p:nvPr/>
        </p:nvCxnSpPr>
        <p:spPr>
          <a:xfrm>
            <a:off x="721120" y="5931813"/>
            <a:ext cx="537600" cy="0"/>
          </a:xfrm>
          <a:prstGeom prst="straightConnector1">
            <a:avLst/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19" name="Google Shape;219;p16"/>
          <p:cNvSpPr/>
          <p:nvPr/>
        </p:nvSpPr>
        <p:spPr>
          <a:xfrm rot="10800000">
            <a:off x="513688" y="5498388"/>
            <a:ext cx="433200" cy="433200"/>
          </a:xfrm>
          <a:prstGeom prst="arc">
            <a:avLst>
              <a:gd name="adj1" fmla="val 16200000"/>
              <a:gd name="adj2" fmla="val 0"/>
            </a:avLst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0" name="Google Shape;220;p16"/>
          <p:cNvCxnSpPr/>
          <p:nvPr/>
        </p:nvCxnSpPr>
        <p:spPr>
          <a:xfrm rot="10800000">
            <a:off x="10949444" y="5931813"/>
            <a:ext cx="537600" cy="0"/>
          </a:xfrm>
          <a:prstGeom prst="straightConnector1">
            <a:avLst/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21" name="Google Shape;221;p16"/>
          <p:cNvSpPr/>
          <p:nvPr/>
        </p:nvSpPr>
        <p:spPr>
          <a:xfrm rot="10800000" flipH="1">
            <a:off x="11261276" y="5498388"/>
            <a:ext cx="433200" cy="433200"/>
          </a:xfrm>
          <a:prstGeom prst="arc">
            <a:avLst>
              <a:gd name="adj1" fmla="val 16200000"/>
              <a:gd name="adj2" fmla="val 0"/>
            </a:avLst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2" name="Google Shape;222;p16"/>
          <p:cNvCxnSpPr/>
          <p:nvPr/>
        </p:nvCxnSpPr>
        <p:spPr>
          <a:xfrm>
            <a:off x="11694453" y="2785967"/>
            <a:ext cx="0" cy="2928900"/>
          </a:xfrm>
          <a:prstGeom prst="straightConnector1">
            <a:avLst/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23" name="Google Shape;223;p16"/>
          <p:cNvCxnSpPr/>
          <p:nvPr/>
        </p:nvCxnSpPr>
        <p:spPr>
          <a:xfrm rot="10800000">
            <a:off x="6032500" y="2571897"/>
            <a:ext cx="0" cy="947400"/>
          </a:xfrm>
          <a:prstGeom prst="straightConnector1">
            <a:avLst/>
          </a:prstGeom>
          <a:noFill/>
          <a:ln w="12700" cap="flat" cmpd="sng">
            <a:solidFill>
              <a:srgbClr val="EB9426"/>
            </a:solidFill>
            <a:prstDash val="solid"/>
            <a:miter lim="800000"/>
            <a:headEnd type="none" w="sm" len="sm"/>
            <a:tailEnd type="oval" w="med" len="med"/>
          </a:ln>
        </p:spPr>
      </p:cxnSp>
      <p:sp>
        <p:nvSpPr>
          <p:cNvPr id="224" name="Google Shape;224;p16"/>
          <p:cNvSpPr/>
          <p:nvPr/>
        </p:nvSpPr>
        <p:spPr>
          <a:xfrm>
            <a:off x="2663318" y="3571940"/>
            <a:ext cx="638405" cy="641218"/>
          </a:xfrm>
          <a:custGeom>
            <a:avLst/>
            <a:gdLst/>
            <a:ahLst/>
            <a:cxnLst/>
            <a:rect l="l" t="t" r="r" b="b"/>
            <a:pathLst>
              <a:path w="96" h="96" extrusionOk="0">
                <a:moveTo>
                  <a:pt x="94" y="40"/>
                </a:moveTo>
                <a:cubicBezTo>
                  <a:pt x="83" y="40"/>
                  <a:pt x="83" y="40"/>
                  <a:pt x="83" y="40"/>
                </a:cubicBezTo>
                <a:cubicBezTo>
                  <a:pt x="82" y="37"/>
                  <a:pt x="81" y="33"/>
                  <a:pt x="79" y="31"/>
                </a:cubicBezTo>
                <a:cubicBezTo>
                  <a:pt x="88" y="23"/>
                  <a:pt x="88" y="23"/>
                  <a:pt x="88" y="23"/>
                </a:cubicBezTo>
                <a:cubicBezTo>
                  <a:pt x="88" y="22"/>
                  <a:pt x="88" y="22"/>
                  <a:pt x="88" y="21"/>
                </a:cubicBezTo>
                <a:cubicBezTo>
                  <a:pt x="88" y="21"/>
                  <a:pt x="88" y="20"/>
                  <a:pt x="88" y="20"/>
                </a:cubicBezTo>
                <a:cubicBezTo>
                  <a:pt x="76" y="8"/>
                  <a:pt x="76" y="8"/>
                  <a:pt x="76" y="8"/>
                </a:cubicBezTo>
                <a:cubicBezTo>
                  <a:pt x="75" y="8"/>
                  <a:pt x="74" y="8"/>
                  <a:pt x="73" y="8"/>
                </a:cubicBezTo>
                <a:cubicBezTo>
                  <a:pt x="65" y="17"/>
                  <a:pt x="65" y="17"/>
                  <a:pt x="65" y="17"/>
                </a:cubicBezTo>
                <a:cubicBezTo>
                  <a:pt x="63" y="15"/>
                  <a:pt x="59" y="14"/>
                  <a:pt x="56" y="13"/>
                </a:cubicBezTo>
                <a:cubicBezTo>
                  <a:pt x="56" y="2"/>
                  <a:pt x="56" y="2"/>
                  <a:pt x="56" y="2"/>
                </a:cubicBezTo>
                <a:cubicBezTo>
                  <a:pt x="56" y="1"/>
                  <a:pt x="55" y="0"/>
                  <a:pt x="54" y="0"/>
                </a:cubicBezTo>
                <a:cubicBezTo>
                  <a:pt x="42" y="0"/>
                  <a:pt x="42" y="0"/>
                  <a:pt x="42" y="0"/>
                </a:cubicBezTo>
                <a:cubicBezTo>
                  <a:pt x="41" y="0"/>
                  <a:pt x="40" y="1"/>
                  <a:pt x="40" y="2"/>
                </a:cubicBezTo>
                <a:cubicBezTo>
                  <a:pt x="40" y="13"/>
                  <a:pt x="40" y="13"/>
                  <a:pt x="40" y="13"/>
                </a:cubicBezTo>
                <a:cubicBezTo>
                  <a:pt x="37" y="14"/>
                  <a:pt x="33" y="15"/>
                  <a:pt x="31" y="17"/>
                </a:cubicBezTo>
                <a:cubicBezTo>
                  <a:pt x="23" y="8"/>
                  <a:pt x="23" y="8"/>
                  <a:pt x="23" y="8"/>
                </a:cubicBezTo>
                <a:cubicBezTo>
                  <a:pt x="22" y="8"/>
                  <a:pt x="20" y="8"/>
                  <a:pt x="20" y="8"/>
                </a:cubicBezTo>
                <a:cubicBezTo>
                  <a:pt x="8" y="20"/>
                  <a:pt x="8" y="20"/>
                  <a:pt x="8" y="20"/>
                </a:cubicBezTo>
                <a:cubicBezTo>
                  <a:pt x="8" y="20"/>
                  <a:pt x="8" y="22"/>
                  <a:pt x="8" y="23"/>
                </a:cubicBezTo>
                <a:cubicBezTo>
                  <a:pt x="17" y="31"/>
                  <a:pt x="17" y="31"/>
                  <a:pt x="17" y="31"/>
                </a:cubicBezTo>
                <a:cubicBezTo>
                  <a:pt x="15" y="33"/>
                  <a:pt x="14" y="37"/>
                  <a:pt x="13" y="40"/>
                </a:cubicBezTo>
                <a:cubicBezTo>
                  <a:pt x="2" y="40"/>
                  <a:pt x="2" y="40"/>
                  <a:pt x="2" y="40"/>
                </a:cubicBezTo>
                <a:cubicBezTo>
                  <a:pt x="1" y="40"/>
                  <a:pt x="0" y="41"/>
                  <a:pt x="0" y="42"/>
                </a:cubicBezTo>
                <a:cubicBezTo>
                  <a:pt x="0" y="54"/>
                  <a:pt x="0" y="54"/>
                  <a:pt x="0" y="54"/>
                </a:cubicBezTo>
                <a:cubicBezTo>
                  <a:pt x="0" y="55"/>
                  <a:pt x="1" y="56"/>
                  <a:pt x="2" y="56"/>
                </a:cubicBezTo>
                <a:cubicBezTo>
                  <a:pt x="13" y="56"/>
                  <a:pt x="13" y="56"/>
                  <a:pt x="13" y="56"/>
                </a:cubicBezTo>
                <a:cubicBezTo>
                  <a:pt x="14" y="59"/>
                  <a:pt x="15" y="63"/>
                  <a:pt x="17" y="65"/>
                </a:cubicBezTo>
                <a:cubicBezTo>
                  <a:pt x="8" y="73"/>
                  <a:pt x="8" y="73"/>
                  <a:pt x="8" y="73"/>
                </a:cubicBezTo>
                <a:cubicBezTo>
                  <a:pt x="8" y="74"/>
                  <a:pt x="8" y="74"/>
                  <a:pt x="8" y="75"/>
                </a:cubicBezTo>
                <a:cubicBezTo>
                  <a:pt x="8" y="75"/>
                  <a:pt x="8" y="76"/>
                  <a:pt x="8" y="76"/>
                </a:cubicBezTo>
                <a:cubicBezTo>
                  <a:pt x="20" y="88"/>
                  <a:pt x="20" y="88"/>
                  <a:pt x="20" y="88"/>
                </a:cubicBezTo>
                <a:cubicBezTo>
                  <a:pt x="20" y="88"/>
                  <a:pt x="22" y="88"/>
                  <a:pt x="23" y="88"/>
                </a:cubicBezTo>
                <a:cubicBezTo>
                  <a:pt x="31" y="79"/>
                  <a:pt x="31" y="79"/>
                  <a:pt x="31" y="79"/>
                </a:cubicBezTo>
                <a:cubicBezTo>
                  <a:pt x="33" y="81"/>
                  <a:pt x="37" y="82"/>
                  <a:pt x="40" y="83"/>
                </a:cubicBezTo>
                <a:cubicBezTo>
                  <a:pt x="40" y="94"/>
                  <a:pt x="40" y="94"/>
                  <a:pt x="40" y="94"/>
                </a:cubicBezTo>
                <a:cubicBezTo>
                  <a:pt x="40" y="95"/>
                  <a:pt x="41" y="96"/>
                  <a:pt x="42" y="96"/>
                </a:cubicBezTo>
                <a:cubicBezTo>
                  <a:pt x="54" y="96"/>
                  <a:pt x="54" y="96"/>
                  <a:pt x="54" y="96"/>
                </a:cubicBezTo>
                <a:cubicBezTo>
                  <a:pt x="55" y="96"/>
                  <a:pt x="56" y="95"/>
                  <a:pt x="56" y="94"/>
                </a:cubicBezTo>
                <a:cubicBezTo>
                  <a:pt x="56" y="83"/>
                  <a:pt x="56" y="83"/>
                  <a:pt x="56" y="83"/>
                </a:cubicBezTo>
                <a:cubicBezTo>
                  <a:pt x="59" y="82"/>
                  <a:pt x="63" y="81"/>
                  <a:pt x="65" y="79"/>
                </a:cubicBezTo>
                <a:cubicBezTo>
                  <a:pt x="73" y="88"/>
                  <a:pt x="73" y="88"/>
                  <a:pt x="73" y="88"/>
                </a:cubicBezTo>
                <a:cubicBezTo>
                  <a:pt x="74" y="88"/>
                  <a:pt x="76" y="88"/>
                  <a:pt x="76" y="88"/>
                </a:cubicBezTo>
                <a:cubicBezTo>
                  <a:pt x="88" y="76"/>
                  <a:pt x="88" y="76"/>
                  <a:pt x="88" y="76"/>
                </a:cubicBezTo>
                <a:cubicBezTo>
                  <a:pt x="88" y="76"/>
                  <a:pt x="88" y="74"/>
                  <a:pt x="88" y="73"/>
                </a:cubicBezTo>
                <a:cubicBezTo>
                  <a:pt x="79" y="65"/>
                  <a:pt x="79" y="65"/>
                  <a:pt x="79" y="65"/>
                </a:cubicBezTo>
                <a:cubicBezTo>
                  <a:pt x="81" y="63"/>
                  <a:pt x="82" y="59"/>
                  <a:pt x="83" y="56"/>
                </a:cubicBezTo>
                <a:cubicBezTo>
                  <a:pt x="94" y="56"/>
                  <a:pt x="94" y="56"/>
                  <a:pt x="94" y="56"/>
                </a:cubicBezTo>
                <a:cubicBezTo>
                  <a:pt x="95" y="56"/>
                  <a:pt x="96" y="55"/>
                  <a:pt x="96" y="54"/>
                </a:cubicBezTo>
                <a:cubicBezTo>
                  <a:pt x="96" y="42"/>
                  <a:pt x="96" y="42"/>
                  <a:pt x="96" y="42"/>
                </a:cubicBezTo>
                <a:cubicBezTo>
                  <a:pt x="96" y="41"/>
                  <a:pt x="95" y="40"/>
                  <a:pt x="94" y="40"/>
                </a:cubicBezTo>
                <a:close/>
                <a:moveTo>
                  <a:pt x="48" y="64"/>
                </a:moveTo>
                <a:cubicBezTo>
                  <a:pt x="39" y="64"/>
                  <a:pt x="32" y="57"/>
                  <a:pt x="32" y="48"/>
                </a:cubicBezTo>
                <a:cubicBezTo>
                  <a:pt x="32" y="39"/>
                  <a:pt x="39" y="32"/>
                  <a:pt x="48" y="32"/>
                </a:cubicBezTo>
                <a:cubicBezTo>
                  <a:pt x="57" y="32"/>
                  <a:pt x="64" y="39"/>
                  <a:pt x="64" y="48"/>
                </a:cubicBezTo>
                <a:cubicBezTo>
                  <a:pt x="64" y="57"/>
                  <a:pt x="57" y="64"/>
                  <a:pt x="48" y="64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5" name="Google Shape;225;p16"/>
          <p:cNvGrpSpPr/>
          <p:nvPr/>
        </p:nvGrpSpPr>
        <p:grpSpPr>
          <a:xfrm>
            <a:off x="8703033" y="3532721"/>
            <a:ext cx="759350" cy="719976"/>
            <a:chOff x="6265863" y="3908425"/>
            <a:chExt cx="428624" cy="406399"/>
          </a:xfrm>
        </p:grpSpPr>
        <p:sp>
          <p:nvSpPr>
            <p:cNvPr id="226" name="Google Shape;226;p16"/>
            <p:cNvSpPr/>
            <p:nvPr/>
          </p:nvSpPr>
          <p:spPr>
            <a:xfrm>
              <a:off x="6446838" y="3908425"/>
              <a:ext cx="247649" cy="244475"/>
            </a:xfrm>
            <a:custGeom>
              <a:avLst/>
              <a:gdLst/>
              <a:ahLst/>
              <a:cxnLst/>
              <a:rect l="l" t="t" r="r" b="b"/>
              <a:pathLst>
                <a:path w="1246" h="1246" extrusionOk="0">
                  <a:moveTo>
                    <a:pt x="1166" y="188"/>
                  </a:moveTo>
                  <a:cubicBezTo>
                    <a:pt x="1054" y="188"/>
                    <a:pt x="1054" y="188"/>
                    <a:pt x="1054" y="188"/>
                  </a:cubicBezTo>
                  <a:cubicBezTo>
                    <a:pt x="1054" y="80"/>
                    <a:pt x="1054" y="80"/>
                    <a:pt x="1054" y="80"/>
                  </a:cubicBezTo>
                  <a:cubicBezTo>
                    <a:pt x="1054" y="27"/>
                    <a:pt x="992" y="0"/>
                    <a:pt x="954" y="37"/>
                  </a:cubicBezTo>
                  <a:cubicBezTo>
                    <a:pt x="700" y="292"/>
                    <a:pt x="700" y="292"/>
                    <a:pt x="700" y="292"/>
                  </a:cubicBezTo>
                  <a:cubicBezTo>
                    <a:pt x="688" y="303"/>
                    <a:pt x="683" y="319"/>
                    <a:pt x="683" y="334"/>
                  </a:cubicBezTo>
                  <a:cubicBezTo>
                    <a:pt x="683" y="479"/>
                    <a:pt x="683" y="479"/>
                    <a:pt x="683" y="479"/>
                  </a:cubicBezTo>
                  <a:cubicBezTo>
                    <a:pt x="643" y="518"/>
                    <a:pt x="643" y="518"/>
                    <a:pt x="643" y="518"/>
                  </a:cubicBezTo>
                  <a:cubicBezTo>
                    <a:pt x="407" y="755"/>
                    <a:pt x="245" y="916"/>
                    <a:pt x="23" y="1138"/>
                  </a:cubicBezTo>
                  <a:cubicBezTo>
                    <a:pt x="0" y="1162"/>
                    <a:pt x="0" y="1200"/>
                    <a:pt x="23" y="1223"/>
                  </a:cubicBezTo>
                  <a:cubicBezTo>
                    <a:pt x="47" y="1246"/>
                    <a:pt x="85" y="1246"/>
                    <a:pt x="108" y="1223"/>
                  </a:cubicBezTo>
                  <a:cubicBezTo>
                    <a:pt x="175" y="1156"/>
                    <a:pt x="675" y="656"/>
                    <a:pt x="742" y="589"/>
                  </a:cubicBezTo>
                  <a:cubicBezTo>
                    <a:pt x="767" y="563"/>
                    <a:pt x="767" y="563"/>
                    <a:pt x="767" y="563"/>
                  </a:cubicBezTo>
                  <a:cubicBezTo>
                    <a:pt x="912" y="563"/>
                    <a:pt x="912" y="563"/>
                    <a:pt x="912" y="563"/>
                  </a:cubicBezTo>
                  <a:cubicBezTo>
                    <a:pt x="928" y="563"/>
                    <a:pt x="943" y="558"/>
                    <a:pt x="954" y="547"/>
                  </a:cubicBezTo>
                  <a:cubicBezTo>
                    <a:pt x="1209" y="292"/>
                    <a:pt x="1209" y="292"/>
                    <a:pt x="1209" y="292"/>
                  </a:cubicBezTo>
                  <a:cubicBezTo>
                    <a:pt x="1246" y="254"/>
                    <a:pt x="1220" y="188"/>
                    <a:pt x="1166" y="188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6396038" y="4076700"/>
              <a:ext cx="127000" cy="125413"/>
            </a:xfrm>
            <a:custGeom>
              <a:avLst/>
              <a:gdLst/>
              <a:ahLst/>
              <a:cxnLst/>
              <a:rect l="l" t="t" r="r" b="b"/>
              <a:pathLst>
                <a:path w="637" h="639" extrusionOk="0">
                  <a:moveTo>
                    <a:pt x="203" y="182"/>
                  </a:moveTo>
                  <a:cubicBezTo>
                    <a:pt x="204" y="182"/>
                    <a:pt x="204" y="181"/>
                    <a:pt x="204" y="180"/>
                  </a:cubicBezTo>
                  <a:cubicBezTo>
                    <a:pt x="370" y="14"/>
                    <a:pt x="370" y="14"/>
                    <a:pt x="370" y="14"/>
                  </a:cubicBezTo>
                  <a:cubicBezTo>
                    <a:pt x="268" y="0"/>
                    <a:pt x="180" y="35"/>
                    <a:pt x="117" y="98"/>
                  </a:cubicBezTo>
                  <a:cubicBezTo>
                    <a:pt x="0" y="215"/>
                    <a:pt x="0" y="405"/>
                    <a:pt x="117" y="522"/>
                  </a:cubicBezTo>
                  <a:cubicBezTo>
                    <a:pt x="234" y="639"/>
                    <a:pt x="424" y="639"/>
                    <a:pt x="541" y="522"/>
                  </a:cubicBezTo>
                  <a:cubicBezTo>
                    <a:pt x="610" y="453"/>
                    <a:pt x="637" y="359"/>
                    <a:pt x="625" y="269"/>
                  </a:cubicBezTo>
                  <a:cubicBezTo>
                    <a:pt x="456" y="438"/>
                    <a:pt x="456" y="438"/>
                    <a:pt x="456" y="438"/>
                  </a:cubicBezTo>
                  <a:cubicBezTo>
                    <a:pt x="450" y="443"/>
                    <a:pt x="444" y="448"/>
                    <a:pt x="436" y="451"/>
                  </a:cubicBezTo>
                  <a:cubicBezTo>
                    <a:pt x="354" y="514"/>
                    <a:pt x="260" y="496"/>
                    <a:pt x="202" y="438"/>
                  </a:cubicBezTo>
                  <a:cubicBezTo>
                    <a:pt x="202" y="438"/>
                    <a:pt x="202" y="438"/>
                    <a:pt x="202" y="438"/>
                  </a:cubicBezTo>
                  <a:cubicBezTo>
                    <a:pt x="131" y="367"/>
                    <a:pt x="131" y="253"/>
                    <a:pt x="202" y="183"/>
                  </a:cubicBezTo>
                  <a:cubicBezTo>
                    <a:pt x="202" y="183"/>
                    <a:pt x="203" y="182"/>
                    <a:pt x="203" y="18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6343650" y="4021138"/>
              <a:ext cx="233362" cy="233363"/>
            </a:xfrm>
            <a:custGeom>
              <a:avLst/>
              <a:gdLst/>
              <a:ahLst/>
              <a:cxnLst/>
              <a:rect l="l" t="t" r="r" b="b"/>
              <a:pathLst>
                <a:path w="1174" h="1184" extrusionOk="0">
                  <a:moveTo>
                    <a:pt x="824" y="106"/>
                  </a:moveTo>
                  <a:cubicBezTo>
                    <a:pt x="602" y="0"/>
                    <a:pt x="363" y="58"/>
                    <a:pt x="211" y="209"/>
                  </a:cubicBezTo>
                  <a:cubicBezTo>
                    <a:pt x="0" y="420"/>
                    <a:pt x="0" y="763"/>
                    <a:pt x="211" y="973"/>
                  </a:cubicBezTo>
                  <a:cubicBezTo>
                    <a:pt x="422" y="1184"/>
                    <a:pt x="764" y="1184"/>
                    <a:pt x="975" y="973"/>
                  </a:cubicBezTo>
                  <a:cubicBezTo>
                    <a:pt x="1140" y="807"/>
                    <a:pt x="1174" y="561"/>
                    <a:pt x="1079" y="360"/>
                  </a:cubicBezTo>
                  <a:cubicBezTo>
                    <a:pt x="987" y="451"/>
                    <a:pt x="987" y="451"/>
                    <a:pt x="987" y="451"/>
                  </a:cubicBezTo>
                  <a:cubicBezTo>
                    <a:pt x="1039" y="599"/>
                    <a:pt x="1008" y="770"/>
                    <a:pt x="890" y="888"/>
                  </a:cubicBezTo>
                  <a:cubicBezTo>
                    <a:pt x="726" y="1052"/>
                    <a:pt x="460" y="1052"/>
                    <a:pt x="296" y="888"/>
                  </a:cubicBezTo>
                  <a:cubicBezTo>
                    <a:pt x="132" y="725"/>
                    <a:pt x="132" y="458"/>
                    <a:pt x="296" y="294"/>
                  </a:cubicBezTo>
                  <a:cubicBezTo>
                    <a:pt x="414" y="176"/>
                    <a:pt x="585" y="145"/>
                    <a:pt x="733" y="197"/>
                  </a:cubicBezTo>
                  <a:cubicBezTo>
                    <a:pt x="824" y="106"/>
                    <a:pt x="824" y="106"/>
                    <a:pt x="824" y="106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6265863" y="3944938"/>
              <a:ext cx="390523" cy="369886"/>
            </a:xfrm>
            <a:custGeom>
              <a:avLst/>
              <a:gdLst/>
              <a:ahLst/>
              <a:cxnLst/>
              <a:rect l="l" t="t" r="r" b="b"/>
              <a:pathLst>
                <a:path w="1967" h="1879" extrusionOk="0">
                  <a:moveTo>
                    <a:pt x="1561" y="660"/>
                  </a:moveTo>
                  <a:cubicBezTo>
                    <a:pt x="1700" y="911"/>
                    <a:pt x="1667" y="1233"/>
                    <a:pt x="1454" y="1446"/>
                  </a:cubicBezTo>
                  <a:cubicBezTo>
                    <a:pt x="1196" y="1704"/>
                    <a:pt x="778" y="1704"/>
                    <a:pt x="520" y="1446"/>
                  </a:cubicBezTo>
                  <a:cubicBezTo>
                    <a:pt x="263" y="1188"/>
                    <a:pt x="263" y="770"/>
                    <a:pt x="520" y="513"/>
                  </a:cubicBezTo>
                  <a:cubicBezTo>
                    <a:pt x="733" y="300"/>
                    <a:pt x="1055" y="266"/>
                    <a:pt x="1307" y="405"/>
                  </a:cubicBezTo>
                  <a:cubicBezTo>
                    <a:pt x="1483" y="228"/>
                    <a:pt x="1483" y="228"/>
                    <a:pt x="1483" y="228"/>
                  </a:cubicBezTo>
                  <a:cubicBezTo>
                    <a:pt x="1139" y="0"/>
                    <a:pt x="662" y="31"/>
                    <a:pt x="351" y="343"/>
                  </a:cubicBezTo>
                  <a:cubicBezTo>
                    <a:pt x="0" y="694"/>
                    <a:pt x="0" y="1265"/>
                    <a:pt x="351" y="1616"/>
                  </a:cubicBezTo>
                  <a:cubicBezTo>
                    <a:pt x="526" y="1791"/>
                    <a:pt x="756" y="1879"/>
                    <a:pt x="987" y="1879"/>
                  </a:cubicBezTo>
                  <a:cubicBezTo>
                    <a:pt x="1217" y="1879"/>
                    <a:pt x="1448" y="1791"/>
                    <a:pt x="1623" y="1616"/>
                  </a:cubicBezTo>
                  <a:cubicBezTo>
                    <a:pt x="1934" y="1305"/>
                    <a:pt x="1967" y="828"/>
                    <a:pt x="1738" y="483"/>
                  </a:cubicBezTo>
                  <a:cubicBezTo>
                    <a:pt x="1561" y="660"/>
                    <a:pt x="1561" y="660"/>
                    <a:pt x="1561" y="66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0" name="Google Shape;230;p16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7"/>
          <p:cNvSpPr/>
          <p:nvPr/>
        </p:nvSpPr>
        <p:spPr>
          <a:xfrm>
            <a:off x="3600013" y="1337887"/>
            <a:ext cx="4182300" cy="4182300"/>
          </a:xfrm>
          <a:prstGeom prst="arc">
            <a:avLst>
              <a:gd name="adj1" fmla="val 15962513"/>
              <a:gd name="adj2" fmla="val 5784497"/>
            </a:avLst>
          </a:prstGeom>
          <a:noFill/>
          <a:ln w="25400" cap="rnd" cmpd="sng">
            <a:solidFill>
              <a:srgbClr val="E5E5E5"/>
            </a:solidFill>
            <a:prstDash val="solid"/>
            <a:miter lim="800000"/>
            <a:headEnd type="none" w="sm" len="sm"/>
            <a:tailEnd type="triangle" w="med" len="med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37" name="Google Shape;237;p17"/>
          <p:cNvGrpSpPr/>
          <p:nvPr/>
        </p:nvGrpSpPr>
        <p:grpSpPr>
          <a:xfrm>
            <a:off x="7578112" y="2444920"/>
            <a:ext cx="941524" cy="1968160"/>
            <a:chOff x="7117815" y="3016420"/>
            <a:chExt cx="1794063" cy="1968160"/>
          </a:xfrm>
        </p:grpSpPr>
        <p:cxnSp>
          <p:nvCxnSpPr>
            <p:cNvPr id="238" name="Google Shape;238;p17"/>
            <p:cNvCxnSpPr/>
            <p:nvPr/>
          </p:nvCxnSpPr>
          <p:spPr>
            <a:xfrm>
              <a:off x="7117815" y="3016420"/>
              <a:ext cx="1699800" cy="0"/>
            </a:xfrm>
            <a:prstGeom prst="straightConnector1">
              <a:avLst/>
            </a:prstGeom>
            <a:noFill/>
            <a:ln w="25400" cap="flat" cmpd="sng">
              <a:solidFill>
                <a:srgbClr val="E5E5E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39" name="Google Shape;239;p17"/>
            <p:cNvCxnSpPr>
              <a:stCxn id="240" idx="6"/>
            </p:cNvCxnSpPr>
            <p:nvPr/>
          </p:nvCxnSpPr>
          <p:spPr>
            <a:xfrm rot="10800000" flipH="1">
              <a:off x="7717578" y="4000600"/>
              <a:ext cx="1194300" cy="300"/>
            </a:xfrm>
            <a:prstGeom prst="straightConnector1">
              <a:avLst/>
            </a:prstGeom>
            <a:noFill/>
            <a:ln w="25400" cap="flat" cmpd="sng">
              <a:solidFill>
                <a:srgbClr val="E5E5E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1" name="Google Shape;241;p17"/>
            <p:cNvCxnSpPr/>
            <p:nvPr/>
          </p:nvCxnSpPr>
          <p:spPr>
            <a:xfrm>
              <a:off x="7117815" y="4984580"/>
              <a:ext cx="1699800" cy="0"/>
            </a:xfrm>
            <a:prstGeom prst="straightConnector1">
              <a:avLst/>
            </a:prstGeom>
            <a:noFill/>
            <a:ln w="25400" cap="flat" cmpd="sng">
              <a:solidFill>
                <a:srgbClr val="E5E5E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242" name="Google Shape;242;p17" descr="A person sitting at a table using a computer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l="31203" t="5347" r="17143"/>
          <a:stretch/>
        </p:blipFill>
        <p:spPr>
          <a:xfrm flipH="1">
            <a:off x="-2" y="0"/>
            <a:ext cx="5691128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17"/>
          <p:cNvSpPr/>
          <p:nvPr/>
        </p:nvSpPr>
        <p:spPr>
          <a:xfrm>
            <a:off x="0" y="-1"/>
            <a:ext cx="5691000" cy="6858000"/>
          </a:xfrm>
          <a:prstGeom prst="rect">
            <a:avLst/>
          </a:prstGeom>
          <a:solidFill>
            <a:schemeClr val="dk1">
              <a:alpha val="8784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4" name="Google Shape;244;p17"/>
          <p:cNvGrpSpPr/>
          <p:nvPr/>
        </p:nvGrpSpPr>
        <p:grpSpPr>
          <a:xfrm>
            <a:off x="6466713" y="1460839"/>
            <a:ext cx="2003724" cy="3936322"/>
            <a:chOff x="7117815" y="2032339"/>
            <a:chExt cx="1699800" cy="3936322"/>
          </a:xfrm>
        </p:grpSpPr>
        <p:cxnSp>
          <p:nvCxnSpPr>
            <p:cNvPr id="245" name="Google Shape;245;p17"/>
            <p:cNvCxnSpPr/>
            <p:nvPr/>
          </p:nvCxnSpPr>
          <p:spPr>
            <a:xfrm>
              <a:off x="7117815" y="2032339"/>
              <a:ext cx="1699800" cy="0"/>
            </a:xfrm>
            <a:prstGeom prst="straightConnector1">
              <a:avLst/>
            </a:prstGeom>
            <a:noFill/>
            <a:ln w="25400" cap="flat" cmpd="sng">
              <a:solidFill>
                <a:srgbClr val="E5E5E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246" name="Google Shape;246;p17"/>
            <p:cNvCxnSpPr/>
            <p:nvPr/>
          </p:nvCxnSpPr>
          <p:spPr>
            <a:xfrm>
              <a:off x="7117815" y="5968661"/>
              <a:ext cx="1699800" cy="0"/>
            </a:xfrm>
            <a:prstGeom prst="straightConnector1">
              <a:avLst/>
            </a:prstGeom>
            <a:noFill/>
            <a:ln w="25400" cap="flat" cmpd="sng">
              <a:solidFill>
                <a:srgbClr val="E5E5E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247" name="Google Shape;247;p17"/>
          <p:cNvSpPr/>
          <p:nvPr/>
        </p:nvSpPr>
        <p:spPr>
          <a:xfrm>
            <a:off x="3989522" y="1727399"/>
            <a:ext cx="3403200" cy="34032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제작 과정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순환 작업</a:t>
            </a: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8" name="Google Shape;248;p17"/>
          <p:cNvSpPr txBox="1"/>
          <p:nvPr/>
        </p:nvSpPr>
        <p:spPr>
          <a:xfrm>
            <a:off x="9291138" y="1245396"/>
            <a:ext cx="240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도서목록 리스트 설정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카테고리 설정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17"/>
          <p:cNvSpPr txBox="1"/>
          <p:nvPr/>
        </p:nvSpPr>
        <p:spPr>
          <a:xfrm>
            <a:off x="9291138" y="2229476"/>
            <a:ext cx="240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역할 분담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데이터 수집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17"/>
          <p:cNvSpPr txBox="1"/>
          <p:nvPr/>
        </p:nvSpPr>
        <p:spPr>
          <a:xfrm>
            <a:off x="9291145" y="3321400"/>
            <a:ext cx="1426800" cy="21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데이터 공유</a:t>
            </a:r>
            <a:endParaRPr/>
          </a:p>
        </p:txBody>
      </p:sp>
      <p:sp>
        <p:nvSpPr>
          <p:cNvPr id="251" name="Google Shape;251;p17"/>
          <p:cNvSpPr txBox="1"/>
          <p:nvPr/>
        </p:nvSpPr>
        <p:spPr>
          <a:xfrm>
            <a:off x="9291138" y="4197637"/>
            <a:ext cx="240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코드 작성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코드 공유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17"/>
          <p:cNvSpPr txBox="1"/>
          <p:nvPr/>
        </p:nvSpPr>
        <p:spPr>
          <a:xfrm>
            <a:off x="9291138" y="5181718"/>
            <a:ext cx="2405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Detail 작업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Data 연동</a:t>
            </a:r>
            <a:endParaRPr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17"/>
          <p:cNvSpPr/>
          <p:nvPr/>
        </p:nvSpPr>
        <p:spPr>
          <a:xfrm>
            <a:off x="6280038" y="1329424"/>
            <a:ext cx="264300" cy="2643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17"/>
          <p:cNvSpPr/>
          <p:nvPr/>
        </p:nvSpPr>
        <p:spPr>
          <a:xfrm>
            <a:off x="7397870" y="2313337"/>
            <a:ext cx="264300" cy="2643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17"/>
          <p:cNvSpPr/>
          <p:nvPr/>
        </p:nvSpPr>
        <p:spPr>
          <a:xfrm>
            <a:off x="7628568" y="3297250"/>
            <a:ext cx="264300" cy="2643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17"/>
          <p:cNvSpPr/>
          <p:nvPr/>
        </p:nvSpPr>
        <p:spPr>
          <a:xfrm>
            <a:off x="7397870" y="4281163"/>
            <a:ext cx="264300" cy="2643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17"/>
          <p:cNvSpPr/>
          <p:nvPr/>
        </p:nvSpPr>
        <p:spPr>
          <a:xfrm>
            <a:off x="6280038" y="5265077"/>
            <a:ext cx="264300" cy="264300"/>
          </a:xfrm>
          <a:prstGeom prst="ellipse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 w="2857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17"/>
          <p:cNvSpPr/>
          <p:nvPr/>
        </p:nvSpPr>
        <p:spPr>
          <a:xfrm flipH="1">
            <a:off x="3599940" y="1337887"/>
            <a:ext cx="4182300" cy="4182300"/>
          </a:xfrm>
          <a:prstGeom prst="arc">
            <a:avLst>
              <a:gd name="adj1" fmla="val 16829975"/>
              <a:gd name="adj2" fmla="val 4668178"/>
            </a:avLst>
          </a:prstGeom>
          <a:noFill/>
          <a:ln w="25400" cap="rnd" cmpd="sng">
            <a:solidFill>
              <a:srgbClr val="EB9426"/>
            </a:solidFill>
            <a:prstDash val="solid"/>
            <a:miter lim="800000"/>
            <a:headEnd type="triangle" w="med" len="med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17"/>
          <p:cNvSpPr txBox="1">
            <a:spLocks noGrp="1"/>
          </p:cNvSpPr>
          <p:nvPr>
            <p:ph type="title"/>
          </p:nvPr>
        </p:nvSpPr>
        <p:spPr>
          <a:xfrm>
            <a:off x="495301" y="1734664"/>
            <a:ext cx="2773200" cy="14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900">
                <a:solidFill>
                  <a:schemeClr val="lt1"/>
                </a:solidFill>
              </a:rPr>
              <a:t>각각 </a:t>
            </a:r>
            <a:endParaRPr sz="3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900">
                <a:solidFill>
                  <a:schemeClr val="lt1"/>
                </a:solidFill>
              </a:rPr>
              <a:t>페이지별</a:t>
            </a:r>
            <a:endParaRPr sz="39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Century Gothic"/>
              <a:buNone/>
            </a:pPr>
            <a:r>
              <a:rPr lang="en-US" sz="3900">
                <a:solidFill>
                  <a:schemeClr val="lt1"/>
                </a:solidFill>
              </a:rPr>
              <a:t>분담작업</a:t>
            </a:r>
            <a:endParaRPr sz="3900">
              <a:solidFill>
                <a:schemeClr val="lt1"/>
              </a:solidFill>
            </a:endParaRPr>
          </a:p>
        </p:txBody>
      </p:sp>
      <p:sp>
        <p:nvSpPr>
          <p:cNvPr id="259" name="Google Shape;259;p17"/>
          <p:cNvSpPr txBox="1"/>
          <p:nvPr/>
        </p:nvSpPr>
        <p:spPr>
          <a:xfrm>
            <a:off x="495300" y="3561418"/>
            <a:ext cx="23748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Main을 주축으로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한페이지씩 분담하여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제작 후 연동 과정을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진행</a:t>
            </a:r>
            <a:endParaRPr sz="16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17"/>
          <p:cNvSpPr/>
          <p:nvPr/>
        </p:nvSpPr>
        <p:spPr>
          <a:xfrm>
            <a:off x="8264135" y="1183839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01</a:t>
            </a:r>
            <a:endParaRPr sz="3600" b="1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1" name="Google Shape;261;p17"/>
          <p:cNvSpPr/>
          <p:nvPr/>
        </p:nvSpPr>
        <p:spPr>
          <a:xfrm>
            <a:off x="8264135" y="2167921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02</a:t>
            </a:r>
            <a:endParaRPr sz="3600" b="1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2" name="Google Shape;262;p17"/>
          <p:cNvSpPr/>
          <p:nvPr/>
        </p:nvSpPr>
        <p:spPr>
          <a:xfrm>
            <a:off x="8264135" y="3151667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03</a:t>
            </a:r>
            <a:endParaRPr sz="3600" b="1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3" name="Google Shape;263;p17"/>
          <p:cNvSpPr/>
          <p:nvPr/>
        </p:nvSpPr>
        <p:spPr>
          <a:xfrm>
            <a:off x="8264135" y="4135413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04</a:t>
            </a:r>
            <a:endParaRPr sz="3600" b="1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4" name="Google Shape;264;p17"/>
          <p:cNvSpPr/>
          <p:nvPr/>
        </p:nvSpPr>
        <p:spPr>
          <a:xfrm>
            <a:off x="8264135" y="5118843"/>
            <a:ext cx="6918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05</a:t>
            </a:r>
            <a:endParaRPr sz="3600" b="1">
              <a:solidFill>
                <a:srgbClr val="D8D8D8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7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18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272" name="Google Shape;27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0"/>
            <a:ext cx="11887202" cy="653725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18"/>
          <p:cNvSpPr txBox="1"/>
          <p:nvPr/>
        </p:nvSpPr>
        <p:spPr>
          <a:xfrm>
            <a:off x="1780350" y="2714525"/>
            <a:ext cx="8631300" cy="11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BC79"/>
                </a:solidFill>
                <a:latin typeface="Calibri"/>
                <a:ea typeface="Calibri"/>
                <a:cs typeface="Calibri"/>
                <a:sym typeface="Calibri"/>
              </a:rPr>
              <a:t>도서 리스트 데이터 수집</a:t>
            </a:r>
            <a:endParaRPr sz="6000" b="1">
              <a:solidFill>
                <a:srgbClr val="F3BC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9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280" name="Google Shape;28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158400" cy="627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10800" y="152400"/>
            <a:ext cx="4728800" cy="627617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19"/>
          <p:cNvSpPr txBox="1"/>
          <p:nvPr/>
        </p:nvSpPr>
        <p:spPr>
          <a:xfrm>
            <a:off x="1941000" y="2736388"/>
            <a:ext cx="8310000" cy="11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BC79"/>
                </a:solidFill>
                <a:latin typeface="Calibri"/>
                <a:ea typeface="Calibri"/>
                <a:cs typeface="Calibri"/>
                <a:sym typeface="Calibri"/>
              </a:rPr>
              <a:t>DB카테고리 및 기획작성</a:t>
            </a:r>
            <a:endParaRPr sz="6000" b="1">
              <a:solidFill>
                <a:srgbClr val="F3BC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0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pic>
        <p:nvPicPr>
          <p:cNvPr id="289" name="Google Shape;28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11887199" cy="627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20"/>
          <p:cNvSpPr txBox="1"/>
          <p:nvPr/>
        </p:nvSpPr>
        <p:spPr>
          <a:xfrm>
            <a:off x="1941000" y="2736375"/>
            <a:ext cx="8310000" cy="1108200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chemeClr val="accent1">
                <a:alpha val="90000"/>
              </a:schemeClr>
            </a:outerShdw>
          </a:effectLst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b="1">
                <a:solidFill>
                  <a:srgbClr val="F3BC79"/>
                </a:solidFill>
                <a:latin typeface="Calibri"/>
                <a:ea typeface="Calibri"/>
                <a:cs typeface="Calibri"/>
                <a:sym typeface="Calibri"/>
              </a:rPr>
              <a:t>쿼리문 작성</a:t>
            </a:r>
            <a:endParaRPr sz="6000" b="1">
              <a:solidFill>
                <a:srgbClr val="F3BC7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" name="Google Shape;296;p21" descr="A person sitting on a tabl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 t="6441" b="29270"/>
          <a:stretch/>
        </p:blipFill>
        <p:spPr>
          <a:xfrm>
            <a:off x="0" y="2449076"/>
            <a:ext cx="12192001" cy="4408924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1"/>
          <p:cNvSpPr/>
          <p:nvPr/>
        </p:nvSpPr>
        <p:spPr>
          <a:xfrm>
            <a:off x="0" y="2450318"/>
            <a:ext cx="12192000" cy="4407600"/>
          </a:xfrm>
          <a:prstGeom prst="rect">
            <a:avLst/>
          </a:prstGeom>
          <a:solidFill>
            <a:schemeClr val="dk1">
              <a:alpha val="898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1"/>
          <p:cNvSpPr txBox="1">
            <a:spLocks noGrp="1"/>
          </p:cNvSpPr>
          <p:nvPr>
            <p:ph type="title"/>
          </p:nvPr>
        </p:nvSpPr>
        <p:spPr>
          <a:xfrm>
            <a:off x="495300" y="365125"/>
            <a:ext cx="11201400" cy="77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Century Gothic"/>
              <a:buNone/>
            </a:pPr>
            <a:r>
              <a:rPr lang="en-US" sz="6000"/>
              <a:t>Detail</a:t>
            </a:r>
            <a:endParaRPr sz="6000"/>
          </a:p>
        </p:txBody>
      </p:sp>
      <p:sp>
        <p:nvSpPr>
          <p:cNvPr id="299" name="Google Shape;299;p21"/>
          <p:cNvSpPr/>
          <p:nvPr/>
        </p:nvSpPr>
        <p:spPr>
          <a:xfrm>
            <a:off x="733348" y="2718880"/>
            <a:ext cx="3055200" cy="3055200"/>
          </a:xfrm>
          <a:prstGeom prst="ellipse">
            <a:avLst/>
          </a:prstGeom>
          <a:noFill/>
          <a:ln w="9525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C_Teen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C_Battle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C_Sports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C_Romance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N_Teen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N_Romance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N_Battle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H_Korea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H_World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S_Math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S_English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S_Science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S_History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1"/>
          <p:cNvSpPr/>
          <p:nvPr/>
        </p:nvSpPr>
        <p:spPr>
          <a:xfrm>
            <a:off x="5846807" y="2718880"/>
            <a:ext cx="3055200" cy="3055200"/>
          </a:xfrm>
          <a:prstGeom prst="ellipse">
            <a:avLst/>
          </a:prstGeom>
          <a:noFill/>
          <a:ln w="9525" cap="flat" cmpd="sng">
            <a:solidFill>
              <a:srgbClr val="EB942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Package 6개</a:t>
            </a:r>
            <a:endParaRPr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Class 38개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p21"/>
          <p:cNvSpPr/>
          <p:nvPr/>
        </p:nvSpPr>
        <p:spPr>
          <a:xfrm>
            <a:off x="8403539" y="2718880"/>
            <a:ext cx="3055200" cy="30552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디자인 취합</a:t>
            </a:r>
            <a:endParaRPr>
              <a:solidFill>
                <a:schemeClr val="lt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</a:rPr>
              <a:t>Data 연동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2" name="Google Shape;302;p21"/>
          <p:cNvSpPr/>
          <p:nvPr/>
        </p:nvSpPr>
        <p:spPr>
          <a:xfrm>
            <a:off x="3414286" y="4112357"/>
            <a:ext cx="268236" cy="268236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335" y="484"/>
                </a:moveTo>
                <a:lnTo>
                  <a:pt x="332" y="486"/>
                </a:lnTo>
                <a:lnTo>
                  <a:pt x="328" y="487"/>
                </a:lnTo>
                <a:lnTo>
                  <a:pt x="324" y="486"/>
                </a:lnTo>
                <a:lnTo>
                  <a:pt x="321" y="484"/>
                </a:lnTo>
                <a:lnTo>
                  <a:pt x="271" y="434"/>
                </a:lnTo>
                <a:lnTo>
                  <a:pt x="269" y="431"/>
                </a:lnTo>
                <a:lnTo>
                  <a:pt x="269" y="427"/>
                </a:lnTo>
                <a:lnTo>
                  <a:pt x="269" y="423"/>
                </a:lnTo>
                <a:lnTo>
                  <a:pt x="271" y="420"/>
                </a:lnTo>
                <a:lnTo>
                  <a:pt x="334" y="357"/>
                </a:lnTo>
                <a:lnTo>
                  <a:pt x="90" y="357"/>
                </a:lnTo>
                <a:lnTo>
                  <a:pt x="87" y="357"/>
                </a:lnTo>
                <a:lnTo>
                  <a:pt x="83" y="355"/>
                </a:lnTo>
                <a:lnTo>
                  <a:pt x="81" y="352"/>
                </a:lnTo>
                <a:lnTo>
                  <a:pt x="80" y="348"/>
                </a:lnTo>
                <a:lnTo>
                  <a:pt x="80" y="248"/>
                </a:lnTo>
                <a:lnTo>
                  <a:pt x="81" y="245"/>
                </a:lnTo>
                <a:lnTo>
                  <a:pt x="83" y="242"/>
                </a:lnTo>
                <a:lnTo>
                  <a:pt x="87" y="240"/>
                </a:lnTo>
                <a:lnTo>
                  <a:pt x="90" y="238"/>
                </a:lnTo>
                <a:lnTo>
                  <a:pt x="334" y="238"/>
                </a:lnTo>
                <a:lnTo>
                  <a:pt x="271" y="176"/>
                </a:lnTo>
                <a:lnTo>
                  <a:pt x="269" y="173"/>
                </a:lnTo>
                <a:lnTo>
                  <a:pt x="269" y="169"/>
                </a:lnTo>
                <a:lnTo>
                  <a:pt x="269" y="165"/>
                </a:lnTo>
                <a:lnTo>
                  <a:pt x="271" y="162"/>
                </a:lnTo>
                <a:lnTo>
                  <a:pt x="321" y="112"/>
                </a:lnTo>
                <a:lnTo>
                  <a:pt x="324" y="110"/>
                </a:lnTo>
                <a:lnTo>
                  <a:pt x="328" y="110"/>
                </a:lnTo>
                <a:lnTo>
                  <a:pt x="332" y="110"/>
                </a:lnTo>
                <a:lnTo>
                  <a:pt x="335" y="112"/>
                </a:lnTo>
                <a:lnTo>
                  <a:pt x="514" y="291"/>
                </a:lnTo>
                <a:lnTo>
                  <a:pt x="516" y="295"/>
                </a:lnTo>
                <a:lnTo>
                  <a:pt x="517" y="298"/>
                </a:lnTo>
                <a:lnTo>
                  <a:pt x="516" y="302"/>
                </a:lnTo>
                <a:lnTo>
                  <a:pt x="514" y="305"/>
                </a:lnTo>
                <a:lnTo>
                  <a:pt x="335" y="484"/>
                </a:lnTo>
                <a:close/>
                <a:moveTo>
                  <a:pt x="298" y="0"/>
                </a:moveTo>
                <a:lnTo>
                  <a:pt x="283" y="1"/>
                </a:lnTo>
                <a:lnTo>
                  <a:pt x="268" y="2"/>
                </a:lnTo>
                <a:lnTo>
                  <a:pt x="253" y="4"/>
                </a:lnTo>
                <a:lnTo>
                  <a:pt x="239" y="6"/>
                </a:lnTo>
                <a:lnTo>
                  <a:pt x="224" y="10"/>
                </a:lnTo>
                <a:lnTo>
                  <a:pt x="210" y="14"/>
                </a:lnTo>
                <a:lnTo>
                  <a:pt x="197" y="18"/>
                </a:lnTo>
                <a:lnTo>
                  <a:pt x="183" y="24"/>
                </a:lnTo>
                <a:lnTo>
                  <a:pt x="170" y="30"/>
                </a:lnTo>
                <a:lnTo>
                  <a:pt x="157" y="37"/>
                </a:lnTo>
                <a:lnTo>
                  <a:pt x="144" y="43"/>
                </a:lnTo>
                <a:lnTo>
                  <a:pt x="132" y="52"/>
                </a:lnTo>
                <a:lnTo>
                  <a:pt x="120" y="59"/>
                </a:lnTo>
                <a:lnTo>
                  <a:pt x="109" y="68"/>
                </a:lnTo>
                <a:lnTo>
                  <a:pt x="98" y="78"/>
                </a:lnTo>
                <a:lnTo>
                  <a:pt x="88" y="87"/>
                </a:lnTo>
                <a:lnTo>
                  <a:pt x="78" y="98"/>
                </a:lnTo>
                <a:lnTo>
                  <a:pt x="69" y="109"/>
                </a:lnTo>
                <a:lnTo>
                  <a:pt x="60" y="120"/>
                </a:lnTo>
                <a:lnTo>
                  <a:pt x="52" y="132"/>
                </a:lnTo>
                <a:lnTo>
                  <a:pt x="43" y="143"/>
                </a:lnTo>
                <a:lnTo>
                  <a:pt x="37" y="156"/>
                </a:lnTo>
                <a:lnTo>
                  <a:pt x="30" y="169"/>
                </a:lnTo>
                <a:lnTo>
                  <a:pt x="24" y="182"/>
                </a:lnTo>
                <a:lnTo>
                  <a:pt x="19" y="195"/>
                </a:lnTo>
                <a:lnTo>
                  <a:pt x="14" y="209"/>
                </a:lnTo>
                <a:lnTo>
                  <a:pt x="10" y="223"/>
                </a:lnTo>
                <a:lnTo>
                  <a:pt x="7" y="238"/>
                </a:lnTo>
                <a:lnTo>
                  <a:pt x="4" y="253"/>
                </a:lnTo>
                <a:lnTo>
                  <a:pt x="2" y="268"/>
                </a:lnTo>
                <a:lnTo>
                  <a:pt x="1" y="283"/>
                </a:lnTo>
                <a:lnTo>
                  <a:pt x="0" y="298"/>
                </a:lnTo>
                <a:lnTo>
                  <a:pt x="1" y="313"/>
                </a:lnTo>
                <a:lnTo>
                  <a:pt x="2" y="328"/>
                </a:lnTo>
                <a:lnTo>
                  <a:pt x="4" y="343"/>
                </a:lnTo>
                <a:lnTo>
                  <a:pt x="7" y="358"/>
                </a:lnTo>
                <a:lnTo>
                  <a:pt x="10" y="372"/>
                </a:lnTo>
                <a:lnTo>
                  <a:pt x="14" y="386"/>
                </a:lnTo>
                <a:lnTo>
                  <a:pt x="19" y="400"/>
                </a:lnTo>
                <a:lnTo>
                  <a:pt x="24" y="413"/>
                </a:lnTo>
                <a:lnTo>
                  <a:pt x="30" y="427"/>
                </a:lnTo>
                <a:lnTo>
                  <a:pt x="37" y="440"/>
                </a:lnTo>
                <a:lnTo>
                  <a:pt x="43" y="452"/>
                </a:lnTo>
                <a:lnTo>
                  <a:pt x="52" y="464"/>
                </a:lnTo>
                <a:lnTo>
                  <a:pt x="60" y="476"/>
                </a:lnTo>
                <a:lnTo>
                  <a:pt x="69" y="488"/>
                </a:lnTo>
                <a:lnTo>
                  <a:pt x="78" y="499"/>
                </a:lnTo>
                <a:lnTo>
                  <a:pt x="88" y="508"/>
                </a:lnTo>
                <a:lnTo>
                  <a:pt x="98" y="518"/>
                </a:lnTo>
                <a:lnTo>
                  <a:pt x="109" y="528"/>
                </a:lnTo>
                <a:lnTo>
                  <a:pt x="120" y="537"/>
                </a:lnTo>
                <a:lnTo>
                  <a:pt x="132" y="545"/>
                </a:lnTo>
                <a:lnTo>
                  <a:pt x="144" y="553"/>
                </a:lnTo>
                <a:lnTo>
                  <a:pt x="157" y="560"/>
                </a:lnTo>
                <a:lnTo>
                  <a:pt x="170" y="567"/>
                </a:lnTo>
                <a:lnTo>
                  <a:pt x="183" y="572"/>
                </a:lnTo>
                <a:lnTo>
                  <a:pt x="197" y="578"/>
                </a:lnTo>
                <a:lnTo>
                  <a:pt x="210" y="583"/>
                </a:lnTo>
                <a:lnTo>
                  <a:pt x="224" y="586"/>
                </a:lnTo>
                <a:lnTo>
                  <a:pt x="239" y="589"/>
                </a:lnTo>
                <a:lnTo>
                  <a:pt x="253" y="593"/>
                </a:lnTo>
                <a:lnTo>
                  <a:pt x="268" y="595"/>
                </a:lnTo>
                <a:lnTo>
                  <a:pt x="283" y="596"/>
                </a:lnTo>
                <a:lnTo>
                  <a:pt x="298" y="596"/>
                </a:lnTo>
                <a:lnTo>
                  <a:pt x="313" y="596"/>
                </a:lnTo>
                <a:lnTo>
                  <a:pt x="328" y="595"/>
                </a:lnTo>
                <a:lnTo>
                  <a:pt x="344" y="593"/>
                </a:lnTo>
                <a:lnTo>
                  <a:pt x="359" y="589"/>
                </a:lnTo>
                <a:lnTo>
                  <a:pt x="373" y="586"/>
                </a:lnTo>
                <a:lnTo>
                  <a:pt x="387" y="583"/>
                </a:lnTo>
                <a:lnTo>
                  <a:pt x="401" y="578"/>
                </a:lnTo>
                <a:lnTo>
                  <a:pt x="415" y="572"/>
                </a:lnTo>
                <a:lnTo>
                  <a:pt x="428" y="567"/>
                </a:lnTo>
                <a:lnTo>
                  <a:pt x="441" y="560"/>
                </a:lnTo>
                <a:lnTo>
                  <a:pt x="453" y="553"/>
                </a:lnTo>
                <a:lnTo>
                  <a:pt x="465" y="545"/>
                </a:lnTo>
                <a:lnTo>
                  <a:pt x="476" y="537"/>
                </a:lnTo>
                <a:lnTo>
                  <a:pt x="488" y="528"/>
                </a:lnTo>
                <a:lnTo>
                  <a:pt x="499" y="518"/>
                </a:lnTo>
                <a:lnTo>
                  <a:pt x="509" y="508"/>
                </a:lnTo>
                <a:lnTo>
                  <a:pt x="519" y="499"/>
                </a:lnTo>
                <a:lnTo>
                  <a:pt x="528" y="488"/>
                </a:lnTo>
                <a:lnTo>
                  <a:pt x="537" y="476"/>
                </a:lnTo>
                <a:lnTo>
                  <a:pt x="546" y="464"/>
                </a:lnTo>
                <a:lnTo>
                  <a:pt x="553" y="452"/>
                </a:lnTo>
                <a:lnTo>
                  <a:pt x="561" y="440"/>
                </a:lnTo>
                <a:lnTo>
                  <a:pt x="567" y="427"/>
                </a:lnTo>
                <a:lnTo>
                  <a:pt x="573" y="413"/>
                </a:lnTo>
                <a:lnTo>
                  <a:pt x="578" y="400"/>
                </a:lnTo>
                <a:lnTo>
                  <a:pt x="583" y="386"/>
                </a:lnTo>
                <a:lnTo>
                  <a:pt x="587" y="372"/>
                </a:lnTo>
                <a:lnTo>
                  <a:pt x="591" y="358"/>
                </a:lnTo>
                <a:lnTo>
                  <a:pt x="593" y="343"/>
                </a:lnTo>
                <a:lnTo>
                  <a:pt x="595" y="328"/>
                </a:lnTo>
                <a:lnTo>
                  <a:pt x="596" y="313"/>
                </a:lnTo>
                <a:lnTo>
                  <a:pt x="596" y="298"/>
                </a:lnTo>
                <a:lnTo>
                  <a:pt x="596" y="283"/>
                </a:lnTo>
                <a:lnTo>
                  <a:pt x="595" y="268"/>
                </a:lnTo>
                <a:lnTo>
                  <a:pt x="593" y="253"/>
                </a:lnTo>
                <a:lnTo>
                  <a:pt x="591" y="238"/>
                </a:lnTo>
                <a:lnTo>
                  <a:pt x="587" y="223"/>
                </a:lnTo>
                <a:lnTo>
                  <a:pt x="583" y="209"/>
                </a:lnTo>
                <a:lnTo>
                  <a:pt x="578" y="195"/>
                </a:lnTo>
                <a:lnTo>
                  <a:pt x="573" y="182"/>
                </a:lnTo>
                <a:lnTo>
                  <a:pt x="567" y="169"/>
                </a:lnTo>
                <a:lnTo>
                  <a:pt x="561" y="156"/>
                </a:lnTo>
                <a:lnTo>
                  <a:pt x="553" y="143"/>
                </a:lnTo>
                <a:lnTo>
                  <a:pt x="546" y="132"/>
                </a:lnTo>
                <a:lnTo>
                  <a:pt x="537" y="120"/>
                </a:lnTo>
                <a:lnTo>
                  <a:pt x="528" y="109"/>
                </a:lnTo>
                <a:lnTo>
                  <a:pt x="519" y="98"/>
                </a:lnTo>
                <a:lnTo>
                  <a:pt x="509" y="87"/>
                </a:lnTo>
                <a:lnTo>
                  <a:pt x="499" y="78"/>
                </a:lnTo>
                <a:lnTo>
                  <a:pt x="488" y="68"/>
                </a:lnTo>
                <a:lnTo>
                  <a:pt x="476" y="59"/>
                </a:lnTo>
                <a:lnTo>
                  <a:pt x="465" y="52"/>
                </a:lnTo>
                <a:lnTo>
                  <a:pt x="453" y="43"/>
                </a:lnTo>
                <a:lnTo>
                  <a:pt x="441" y="37"/>
                </a:lnTo>
                <a:lnTo>
                  <a:pt x="428" y="30"/>
                </a:lnTo>
                <a:lnTo>
                  <a:pt x="415" y="24"/>
                </a:lnTo>
                <a:lnTo>
                  <a:pt x="401" y="18"/>
                </a:lnTo>
                <a:lnTo>
                  <a:pt x="387" y="14"/>
                </a:lnTo>
                <a:lnTo>
                  <a:pt x="373" y="10"/>
                </a:lnTo>
                <a:lnTo>
                  <a:pt x="359" y="6"/>
                </a:lnTo>
                <a:lnTo>
                  <a:pt x="344" y="4"/>
                </a:lnTo>
                <a:lnTo>
                  <a:pt x="328" y="2"/>
                </a:lnTo>
                <a:lnTo>
                  <a:pt x="313" y="1"/>
                </a:lnTo>
                <a:lnTo>
                  <a:pt x="298" y="0"/>
                </a:lnTo>
                <a:close/>
              </a:path>
            </a:pathLst>
          </a:cu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03" name="Google Shape;303;p21"/>
          <p:cNvSpPr/>
          <p:nvPr/>
        </p:nvSpPr>
        <p:spPr>
          <a:xfrm>
            <a:off x="1204405" y="6034464"/>
            <a:ext cx="211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도서 세분화</a:t>
            </a:r>
            <a:endParaRPr/>
          </a:p>
        </p:txBody>
      </p:sp>
      <p:sp>
        <p:nvSpPr>
          <p:cNvPr id="304" name="Google Shape;304;p21"/>
          <p:cNvSpPr/>
          <p:nvPr/>
        </p:nvSpPr>
        <p:spPr>
          <a:xfrm>
            <a:off x="3761134" y="6034464"/>
            <a:ext cx="211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관리자 및 회원</a:t>
            </a:r>
            <a:endParaRPr/>
          </a:p>
        </p:txBody>
      </p:sp>
      <p:sp>
        <p:nvSpPr>
          <p:cNvPr id="305" name="Google Shape;305;p21"/>
          <p:cNvSpPr/>
          <p:nvPr/>
        </p:nvSpPr>
        <p:spPr>
          <a:xfrm>
            <a:off x="6317864" y="6034464"/>
            <a:ext cx="211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EB9426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분할 작업</a:t>
            </a:r>
            <a:endParaRPr/>
          </a:p>
        </p:txBody>
      </p:sp>
      <p:sp>
        <p:nvSpPr>
          <p:cNvPr id="306" name="Google Shape;306;p21"/>
          <p:cNvSpPr/>
          <p:nvPr/>
        </p:nvSpPr>
        <p:spPr>
          <a:xfrm>
            <a:off x="8874596" y="6034464"/>
            <a:ext cx="211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rgbClr val="D8D8D8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최종 작업</a:t>
            </a:r>
            <a:endParaRPr/>
          </a:p>
        </p:txBody>
      </p:sp>
      <p:sp>
        <p:nvSpPr>
          <p:cNvPr id="307" name="Google Shape;307;p21"/>
          <p:cNvSpPr/>
          <p:nvPr/>
        </p:nvSpPr>
        <p:spPr>
          <a:xfrm>
            <a:off x="1633847" y="1588958"/>
            <a:ext cx="1254114" cy="1265604"/>
          </a:xfrm>
          <a:custGeom>
            <a:avLst/>
            <a:gdLst/>
            <a:ahLst/>
            <a:cxnLst/>
            <a:rect l="l" t="t" r="r" b="b"/>
            <a:pathLst>
              <a:path w="1254114" h="1265604" extrusionOk="0">
                <a:moveTo>
                  <a:pt x="627057" y="0"/>
                </a:moveTo>
                <a:cubicBezTo>
                  <a:pt x="973371" y="0"/>
                  <a:pt x="1254114" y="280743"/>
                  <a:pt x="1254114" y="627057"/>
                </a:cubicBezTo>
                <a:lnTo>
                  <a:pt x="1254114" y="1265603"/>
                </a:lnTo>
                <a:lnTo>
                  <a:pt x="1221652" y="1249965"/>
                </a:lnTo>
                <a:cubicBezTo>
                  <a:pt x="1038898" y="1172667"/>
                  <a:pt x="837970" y="1129922"/>
                  <a:pt x="627058" y="1129922"/>
                </a:cubicBezTo>
                <a:cubicBezTo>
                  <a:pt x="416147" y="1129922"/>
                  <a:pt x="215219" y="1172667"/>
                  <a:pt x="32464" y="1249965"/>
                </a:cubicBezTo>
                <a:lnTo>
                  <a:pt x="0" y="1265604"/>
                </a:lnTo>
                <a:lnTo>
                  <a:pt x="0" y="627057"/>
                </a:lnTo>
                <a:cubicBezTo>
                  <a:pt x="0" y="280743"/>
                  <a:pt x="280743" y="0"/>
                  <a:pt x="627057" y="0"/>
                </a:cubicBezTo>
                <a:close/>
              </a:path>
            </a:pathLst>
          </a:cu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8" name="Google Shape;308;p21"/>
          <p:cNvSpPr/>
          <p:nvPr/>
        </p:nvSpPr>
        <p:spPr>
          <a:xfrm>
            <a:off x="9304039" y="1588958"/>
            <a:ext cx="1254114" cy="1265604"/>
          </a:xfrm>
          <a:custGeom>
            <a:avLst/>
            <a:gdLst/>
            <a:ahLst/>
            <a:cxnLst/>
            <a:rect l="l" t="t" r="r" b="b"/>
            <a:pathLst>
              <a:path w="1254114" h="1265604" extrusionOk="0">
                <a:moveTo>
                  <a:pt x="627057" y="0"/>
                </a:moveTo>
                <a:cubicBezTo>
                  <a:pt x="973371" y="0"/>
                  <a:pt x="1254114" y="280743"/>
                  <a:pt x="1254114" y="627057"/>
                </a:cubicBezTo>
                <a:lnTo>
                  <a:pt x="1254114" y="1265603"/>
                </a:lnTo>
                <a:lnTo>
                  <a:pt x="1221652" y="1249965"/>
                </a:lnTo>
                <a:cubicBezTo>
                  <a:pt x="1038898" y="1172667"/>
                  <a:pt x="837970" y="1129922"/>
                  <a:pt x="627058" y="1129922"/>
                </a:cubicBezTo>
                <a:cubicBezTo>
                  <a:pt x="416147" y="1129922"/>
                  <a:pt x="215219" y="1172667"/>
                  <a:pt x="32464" y="1249965"/>
                </a:cubicBezTo>
                <a:lnTo>
                  <a:pt x="0" y="1265604"/>
                </a:lnTo>
                <a:lnTo>
                  <a:pt x="0" y="627057"/>
                </a:lnTo>
                <a:cubicBezTo>
                  <a:pt x="0" y="280743"/>
                  <a:pt x="280743" y="0"/>
                  <a:pt x="627057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9" name="Google Shape;309;p21"/>
          <p:cNvSpPr/>
          <p:nvPr/>
        </p:nvSpPr>
        <p:spPr>
          <a:xfrm>
            <a:off x="6747309" y="1588958"/>
            <a:ext cx="1254114" cy="1265604"/>
          </a:xfrm>
          <a:custGeom>
            <a:avLst/>
            <a:gdLst/>
            <a:ahLst/>
            <a:cxnLst/>
            <a:rect l="l" t="t" r="r" b="b"/>
            <a:pathLst>
              <a:path w="1254114" h="1265604" extrusionOk="0">
                <a:moveTo>
                  <a:pt x="627057" y="0"/>
                </a:moveTo>
                <a:cubicBezTo>
                  <a:pt x="973371" y="0"/>
                  <a:pt x="1254114" y="280743"/>
                  <a:pt x="1254114" y="627057"/>
                </a:cubicBezTo>
                <a:lnTo>
                  <a:pt x="1254114" y="1265603"/>
                </a:lnTo>
                <a:lnTo>
                  <a:pt x="1221652" y="1249965"/>
                </a:lnTo>
                <a:cubicBezTo>
                  <a:pt x="1038898" y="1172667"/>
                  <a:pt x="837970" y="1129922"/>
                  <a:pt x="627058" y="1129922"/>
                </a:cubicBezTo>
                <a:cubicBezTo>
                  <a:pt x="416147" y="1129922"/>
                  <a:pt x="215219" y="1172667"/>
                  <a:pt x="32464" y="1249965"/>
                </a:cubicBezTo>
                <a:lnTo>
                  <a:pt x="0" y="1265604"/>
                </a:lnTo>
                <a:lnTo>
                  <a:pt x="0" y="627057"/>
                </a:lnTo>
                <a:cubicBezTo>
                  <a:pt x="0" y="280743"/>
                  <a:pt x="280743" y="0"/>
                  <a:pt x="627057" y="0"/>
                </a:cubicBezTo>
                <a:close/>
              </a:path>
            </a:pathLst>
          </a:custGeom>
          <a:solidFill>
            <a:srgbClr val="EB9426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21"/>
          <p:cNvSpPr/>
          <p:nvPr/>
        </p:nvSpPr>
        <p:spPr>
          <a:xfrm>
            <a:off x="4190578" y="1588958"/>
            <a:ext cx="1254114" cy="1265604"/>
          </a:xfrm>
          <a:custGeom>
            <a:avLst/>
            <a:gdLst/>
            <a:ahLst/>
            <a:cxnLst/>
            <a:rect l="l" t="t" r="r" b="b"/>
            <a:pathLst>
              <a:path w="1254114" h="1265604" extrusionOk="0">
                <a:moveTo>
                  <a:pt x="627057" y="0"/>
                </a:moveTo>
                <a:cubicBezTo>
                  <a:pt x="973371" y="0"/>
                  <a:pt x="1254114" y="280743"/>
                  <a:pt x="1254114" y="627057"/>
                </a:cubicBezTo>
                <a:lnTo>
                  <a:pt x="1254114" y="1265603"/>
                </a:lnTo>
                <a:lnTo>
                  <a:pt x="1221652" y="1249965"/>
                </a:lnTo>
                <a:cubicBezTo>
                  <a:pt x="1038898" y="1172667"/>
                  <a:pt x="837970" y="1129922"/>
                  <a:pt x="627058" y="1129922"/>
                </a:cubicBezTo>
                <a:cubicBezTo>
                  <a:pt x="416147" y="1129922"/>
                  <a:pt x="215219" y="1172667"/>
                  <a:pt x="32464" y="1249965"/>
                </a:cubicBezTo>
                <a:lnTo>
                  <a:pt x="0" y="1265604"/>
                </a:lnTo>
                <a:lnTo>
                  <a:pt x="0" y="627057"/>
                </a:lnTo>
                <a:cubicBezTo>
                  <a:pt x="0" y="280743"/>
                  <a:pt x="280743" y="0"/>
                  <a:pt x="627057" y="0"/>
                </a:cubicBezTo>
                <a:close/>
              </a:path>
            </a:pathLst>
          </a:cu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11" name="Google Shape;311;p21"/>
          <p:cNvGrpSpPr/>
          <p:nvPr/>
        </p:nvGrpSpPr>
        <p:grpSpPr>
          <a:xfrm>
            <a:off x="2076316" y="2045745"/>
            <a:ext cx="369304" cy="371354"/>
            <a:chOff x="2039938" y="2792413"/>
            <a:chExt cx="285750" cy="287337"/>
          </a:xfrm>
        </p:grpSpPr>
        <p:sp>
          <p:nvSpPr>
            <p:cNvPr id="312" name="Google Shape;312;p21"/>
            <p:cNvSpPr/>
            <p:nvPr/>
          </p:nvSpPr>
          <p:spPr>
            <a:xfrm>
              <a:off x="2039938" y="2849563"/>
              <a:ext cx="247649" cy="144463"/>
            </a:xfrm>
            <a:custGeom>
              <a:avLst/>
              <a:gdLst/>
              <a:ahLst/>
              <a:cxnLst/>
              <a:rect l="l" t="t" r="r" b="b"/>
              <a:pathLst>
                <a:path w="781" h="451" extrusionOk="0">
                  <a:moveTo>
                    <a:pt x="661" y="255"/>
                  </a:moveTo>
                  <a:lnTo>
                    <a:pt x="678" y="256"/>
                  </a:lnTo>
                  <a:lnTo>
                    <a:pt x="694" y="257"/>
                  </a:lnTo>
                  <a:lnTo>
                    <a:pt x="710" y="261"/>
                  </a:lnTo>
                  <a:lnTo>
                    <a:pt x="725" y="267"/>
                  </a:lnTo>
                  <a:lnTo>
                    <a:pt x="741" y="272"/>
                  </a:lnTo>
                  <a:lnTo>
                    <a:pt x="754" y="279"/>
                  </a:lnTo>
                  <a:lnTo>
                    <a:pt x="768" y="287"/>
                  </a:lnTo>
                  <a:lnTo>
                    <a:pt x="781" y="297"/>
                  </a:lnTo>
                  <a:lnTo>
                    <a:pt x="781" y="0"/>
                  </a:lnTo>
                  <a:lnTo>
                    <a:pt x="0" y="0"/>
                  </a:lnTo>
                  <a:lnTo>
                    <a:pt x="0" y="360"/>
                  </a:lnTo>
                  <a:lnTo>
                    <a:pt x="0" y="370"/>
                  </a:lnTo>
                  <a:lnTo>
                    <a:pt x="2" y="378"/>
                  </a:lnTo>
                  <a:lnTo>
                    <a:pt x="4" y="387"/>
                  </a:lnTo>
                  <a:lnTo>
                    <a:pt x="7" y="395"/>
                  </a:lnTo>
                  <a:lnTo>
                    <a:pt x="11" y="403"/>
                  </a:lnTo>
                  <a:lnTo>
                    <a:pt x="15" y="410"/>
                  </a:lnTo>
                  <a:lnTo>
                    <a:pt x="21" y="417"/>
                  </a:lnTo>
                  <a:lnTo>
                    <a:pt x="27" y="424"/>
                  </a:lnTo>
                  <a:lnTo>
                    <a:pt x="33" y="430"/>
                  </a:lnTo>
                  <a:lnTo>
                    <a:pt x="40" y="435"/>
                  </a:lnTo>
                  <a:lnTo>
                    <a:pt x="48" y="439"/>
                  </a:lnTo>
                  <a:lnTo>
                    <a:pt x="55" y="443"/>
                  </a:lnTo>
                  <a:lnTo>
                    <a:pt x="64" y="446"/>
                  </a:lnTo>
                  <a:lnTo>
                    <a:pt x="72" y="448"/>
                  </a:lnTo>
                  <a:lnTo>
                    <a:pt x="81" y="450"/>
                  </a:lnTo>
                  <a:lnTo>
                    <a:pt x="91" y="451"/>
                  </a:lnTo>
                  <a:lnTo>
                    <a:pt x="466" y="451"/>
                  </a:lnTo>
                  <a:lnTo>
                    <a:pt x="467" y="430"/>
                  </a:lnTo>
                  <a:lnTo>
                    <a:pt x="469" y="411"/>
                  </a:lnTo>
                  <a:lnTo>
                    <a:pt x="474" y="392"/>
                  </a:lnTo>
                  <a:lnTo>
                    <a:pt x="481" y="374"/>
                  </a:lnTo>
                  <a:lnTo>
                    <a:pt x="489" y="357"/>
                  </a:lnTo>
                  <a:lnTo>
                    <a:pt x="500" y="341"/>
                  </a:lnTo>
                  <a:lnTo>
                    <a:pt x="510" y="326"/>
                  </a:lnTo>
                  <a:lnTo>
                    <a:pt x="523" y="312"/>
                  </a:lnTo>
                  <a:lnTo>
                    <a:pt x="537" y="299"/>
                  </a:lnTo>
                  <a:lnTo>
                    <a:pt x="552" y="289"/>
                  </a:lnTo>
                  <a:lnTo>
                    <a:pt x="568" y="278"/>
                  </a:lnTo>
                  <a:lnTo>
                    <a:pt x="585" y="270"/>
                  </a:lnTo>
                  <a:lnTo>
                    <a:pt x="603" y="264"/>
                  </a:lnTo>
                  <a:lnTo>
                    <a:pt x="622" y="259"/>
                  </a:lnTo>
                  <a:lnTo>
                    <a:pt x="641" y="256"/>
                  </a:lnTo>
                  <a:lnTo>
                    <a:pt x="661" y="25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3" name="Google Shape;313;p21"/>
            <p:cNvSpPr/>
            <p:nvPr/>
          </p:nvSpPr>
          <p:spPr>
            <a:xfrm>
              <a:off x="2039938" y="2792413"/>
              <a:ext cx="247649" cy="47625"/>
            </a:xfrm>
            <a:custGeom>
              <a:avLst/>
              <a:gdLst/>
              <a:ahLst/>
              <a:cxnLst/>
              <a:rect l="l" t="t" r="r" b="b"/>
              <a:pathLst>
                <a:path w="781" h="150" extrusionOk="0">
                  <a:moveTo>
                    <a:pt x="300" y="120"/>
                  </a:moveTo>
                  <a:lnTo>
                    <a:pt x="295" y="119"/>
                  </a:lnTo>
                  <a:lnTo>
                    <a:pt x="289" y="118"/>
                  </a:lnTo>
                  <a:lnTo>
                    <a:pt x="284" y="114"/>
                  </a:lnTo>
                  <a:lnTo>
                    <a:pt x="280" y="111"/>
                  </a:lnTo>
                  <a:lnTo>
                    <a:pt x="276" y="106"/>
                  </a:lnTo>
                  <a:lnTo>
                    <a:pt x="273" y="102"/>
                  </a:lnTo>
                  <a:lnTo>
                    <a:pt x="271" y="96"/>
                  </a:lnTo>
                  <a:lnTo>
                    <a:pt x="270" y="90"/>
                  </a:lnTo>
                  <a:lnTo>
                    <a:pt x="271" y="83"/>
                  </a:lnTo>
                  <a:lnTo>
                    <a:pt x="273" y="78"/>
                  </a:lnTo>
                  <a:lnTo>
                    <a:pt x="276" y="73"/>
                  </a:lnTo>
                  <a:lnTo>
                    <a:pt x="280" y="68"/>
                  </a:lnTo>
                  <a:lnTo>
                    <a:pt x="284" y="64"/>
                  </a:lnTo>
                  <a:lnTo>
                    <a:pt x="289" y="62"/>
                  </a:lnTo>
                  <a:lnTo>
                    <a:pt x="295" y="60"/>
                  </a:lnTo>
                  <a:lnTo>
                    <a:pt x="300" y="60"/>
                  </a:lnTo>
                  <a:lnTo>
                    <a:pt x="306" y="60"/>
                  </a:lnTo>
                  <a:lnTo>
                    <a:pt x="312" y="62"/>
                  </a:lnTo>
                  <a:lnTo>
                    <a:pt x="318" y="64"/>
                  </a:lnTo>
                  <a:lnTo>
                    <a:pt x="322" y="68"/>
                  </a:lnTo>
                  <a:lnTo>
                    <a:pt x="326" y="73"/>
                  </a:lnTo>
                  <a:lnTo>
                    <a:pt x="328" y="78"/>
                  </a:lnTo>
                  <a:lnTo>
                    <a:pt x="330" y="84"/>
                  </a:lnTo>
                  <a:lnTo>
                    <a:pt x="330" y="90"/>
                  </a:lnTo>
                  <a:lnTo>
                    <a:pt x="330" y="96"/>
                  </a:lnTo>
                  <a:lnTo>
                    <a:pt x="328" y="102"/>
                  </a:lnTo>
                  <a:lnTo>
                    <a:pt x="326" y="106"/>
                  </a:lnTo>
                  <a:lnTo>
                    <a:pt x="322" y="111"/>
                  </a:lnTo>
                  <a:lnTo>
                    <a:pt x="318" y="114"/>
                  </a:lnTo>
                  <a:lnTo>
                    <a:pt x="312" y="118"/>
                  </a:lnTo>
                  <a:lnTo>
                    <a:pt x="306" y="119"/>
                  </a:lnTo>
                  <a:lnTo>
                    <a:pt x="300" y="120"/>
                  </a:lnTo>
                  <a:lnTo>
                    <a:pt x="300" y="120"/>
                  </a:lnTo>
                  <a:close/>
                  <a:moveTo>
                    <a:pt x="210" y="120"/>
                  </a:moveTo>
                  <a:lnTo>
                    <a:pt x="204" y="119"/>
                  </a:lnTo>
                  <a:lnTo>
                    <a:pt x="198" y="118"/>
                  </a:lnTo>
                  <a:lnTo>
                    <a:pt x="194" y="114"/>
                  </a:lnTo>
                  <a:lnTo>
                    <a:pt x="189" y="111"/>
                  </a:lnTo>
                  <a:lnTo>
                    <a:pt x="186" y="106"/>
                  </a:lnTo>
                  <a:lnTo>
                    <a:pt x="183" y="102"/>
                  </a:lnTo>
                  <a:lnTo>
                    <a:pt x="181" y="96"/>
                  </a:lnTo>
                  <a:lnTo>
                    <a:pt x="180" y="90"/>
                  </a:lnTo>
                  <a:lnTo>
                    <a:pt x="181" y="83"/>
                  </a:lnTo>
                  <a:lnTo>
                    <a:pt x="183" y="78"/>
                  </a:lnTo>
                  <a:lnTo>
                    <a:pt x="186" y="73"/>
                  </a:lnTo>
                  <a:lnTo>
                    <a:pt x="189" y="68"/>
                  </a:lnTo>
                  <a:lnTo>
                    <a:pt x="194" y="64"/>
                  </a:lnTo>
                  <a:lnTo>
                    <a:pt x="198" y="62"/>
                  </a:lnTo>
                  <a:lnTo>
                    <a:pt x="204" y="60"/>
                  </a:lnTo>
                  <a:lnTo>
                    <a:pt x="210" y="60"/>
                  </a:lnTo>
                  <a:lnTo>
                    <a:pt x="217" y="60"/>
                  </a:lnTo>
                  <a:lnTo>
                    <a:pt x="223" y="62"/>
                  </a:lnTo>
                  <a:lnTo>
                    <a:pt x="227" y="64"/>
                  </a:lnTo>
                  <a:lnTo>
                    <a:pt x="232" y="68"/>
                  </a:lnTo>
                  <a:lnTo>
                    <a:pt x="235" y="73"/>
                  </a:lnTo>
                  <a:lnTo>
                    <a:pt x="238" y="78"/>
                  </a:lnTo>
                  <a:lnTo>
                    <a:pt x="240" y="84"/>
                  </a:lnTo>
                  <a:lnTo>
                    <a:pt x="240" y="90"/>
                  </a:lnTo>
                  <a:lnTo>
                    <a:pt x="240" y="96"/>
                  </a:lnTo>
                  <a:lnTo>
                    <a:pt x="238" y="102"/>
                  </a:lnTo>
                  <a:lnTo>
                    <a:pt x="235" y="106"/>
                  </a:lnTo>
                  <a:lnTo>
                    <a:pt x="232" y="111"/>
                  </a:lnTo>
                  <a:lnTo>
                    <a:pt x="227" y="114"/>
                  </a:lnTo>
                  <a:lnTo>
                    <a:pt x="223" y="118"/>
                  </a:lnTo>
                  <a:lnTo>
                    <a:pt x="217" y="119"/>
                  </a:lnTo>
                  <a:lnTo>
                    <a:pt x="210" y="120"/>
                  </a:lnTo>
                  <a:lnTo>
                    <a:pt x="210" y="120"/>
                  </a:lnTo>
                  <a:close/>
                  <a:moveTo>
                    <a:pt x="121" y="120"/>
                  </a:moveTo>
                  <a:lnTo>
                    <a:pt x="114" y="119"/>
                  </a:lnTo>
                  <a:lnTo>
                    <a:pt x="109" y="118"/>
                  </a:lnTo>
                  <a:lnTo>
                    <a:pt x="103" y="114"/>
                  </a:lnTo>
                  <a:lnTo>
                    <a:pt x="99" y="111"/>
                  </a:lnTo>
                  <a:lnTo>
                    <a:pt x="95" y="106"/>
                  </a:lnTo>
                  <a:lnTo>
                    <a:pt x="93" y="102"/>
                  </a:lnTo>
                  <a:lnTo>
                    <a:pt x="91" y="96"/>
                  </a:lnTo>
                  <a:lnTo>
                    <a:pt x="91" y="90"/>
                  </a:lnTo>
                  <a:lnTo>
                    <a:pt x="91" y="83"/>
                  </a:lnTo>
                  <a:lnTo>
                    <a:pt x="93" y="78"/>
                  </a:lnTo>
                  <a:lnTo>
                    <a:pt x="95" y="73"/>
                  </a:lnTo>
                  <a:lnTo>
                    <a:pt x="99" y="68"/>
                  </a:lnTo>
                  <a:lnTo>
                    <a:pt x="103" y="64"/>
                  </a:lnTo>
                  <a:lnTo>
                    <a:pt x="109" y="62"/>
                  </a:lnTo>
                  <a:lnTo>
                    <a:pt x="114" y="60"/>
                  </a:lnTo>
                  <a:lnTo>
                    <a:pt x="121" y="60"/>
                  </a:lnTo>
                  <a:lnTo>
                    <a:pt x="127" y="60"/>
                  </a:lnTo>
                  <a:lnTo>
                    <a:pt x="132" y="62"/>
                  </a:lnTo>
                  <a:lnTo>
                    <a:pt x="137" y="64"/>
                  </a:lnTo>
                  <a:lnTo>
                    <a:pt x="142" y="68"/>
                  </a:lnTo>
                  <a:lnTo>
                    <a:pt x="145" y="73"/>
                  </a:lnTo>
                  <a:lnTo>
                    <a:pt x="149" y="78"/>
                  </a:lnTo>
                  <a:lnTo>
                    <a:pt x="150" y="84"/>
                  </a:lnTo>
                  <a:lnTo>
                    <a:pt x="151" y="90"/>
                  </a:lnTo>
                  <a:lnTo>
                    <a:pt x="150" y="96"/>
                  </a:lnTo>
                  <a:lnTo>
                    <a:pt x="149" y="102"/>
                  </a:lnTo>
                  <a:lnTo>
                    <a:pt x="145" y="106"/>
                  </a:lnTo>
                  <a:lnTo>
                    <a:pt x="142" y="111"/>
                  </a:lnTo>
                  <a:lnTo>
                    <a:pt x="137" y="114"/>
                  </a:lnTo>
                  <a:lnTo>
                    <a:pt x="132" y="118"/>
                  </a:lnTo>
                  <a:lnTo>
                    <a:pt x="127" y="119"/>
                  </a:lnTo>
                  <a:lnTo>
                    <a:pt x="121" y="120"/>
                  </a:lnTo>
                  <a:lnTo>
                    <a:pt x="121" y="120"/>
                  </a:lnTo>
                  <a:close/>
                  <a:moveTo>
                    <a:pt x="781" y="90"/>
                  </a:moveTo>
                  <a:lnTo>
                    <a:pt x="781" y="81"/>
                  </a:lnTo>
                  <a:lnTo>
                    <a:pt x="780" y="71"/>
                  </a:lnTo>
                  <a:lnTo>
                    <a:pt x="778" y="63"/>
                  </a:lnTo>
                  <a:lnTo>
                    <a:pt x="774" y="54"/>
                  </a:lnTo>
                  <a:lnTo>
                    <a:pt x="771" y="47"/>
                  </a:lnTo>
                  <a:lnTo>
                    <a:pt x="766" y="39"/>
                  </a:lnTo>
                  <a:lnTo>
                    <a:pt x="760" y="32"/>
                  </a:lnTo>
                  <a:lnTo>
                    <a:pt x="754" y="26"/>
                  </a:lnTo>
                  <a:lnTo>
                    <a:pt x="749" y="20"/>
                  </a:lnTo>
                  <a:lnTo>
                    <a:pt x="742" y="15"/>
                  </a:lnTo>
                  <a:lnTo>
                    <a:pt x="734" y="10"/>
                  </a:lnTo>
                  <a:lnTo>
                    <a:pt x="727" y="7"/>
                  </a:lnTo>
                  <a:lnTo>
                    <a:pt x="719" y="3"/>
                  </a:lnTo>
                  <a:lnTo>
                    <a:pt x="709" y="1"/>
                  </a:lnTo>
                  <a:lnTo>
                    <a:pt x="700" y="0"/>
                  </a:lnTo>
                  <a:lnTo>
                    <a:pt x="691" y="0"/>
                  </a:lnTo>
                  <a:lnTo>
                    <a:pt x="91" y="0"/>
                  </a:lnTo>
                  <a:lnTo>
                    <a:pt x="81" y="0"/>
                  </a:lnTo>
                  <a:lnTo>
                    <a:pt x="72" y="1"/>
                  </a:lnTo>
                  <a:lnTo>
                    <a:pt x="64" y="3"/>
                  </a:lnTo>
                  <a:lnTo>
                    <a:pt x="55" y="7"/>
                  </a:lnTo>
                  <a:lnTo>
                    <a:pt x="48" y="10"/>
                  </a:lnTo>
                  <a:lnTo>
                    <a:pt x="40" y="15"/>
                  </a:lnTo>
                  <a:lnTo>
                    <a:pt x="33" y="20"/>
                  </a:lnTo>
                  <a:lnTo>
                    <a:pt x="27" y="26"/>
                  </a:lnTo>
                  <a:lnTo>
                    <a:pt x="21" y="32"/>
                  </a:lnTo>
                  <a:lnTo>
                    <a:pt x="15" y="39"/>
                  </a:lnTo>
                  <a:lnTo>
                    <a:pt x="11" y="47"/>
                  </a:lnTo>
                  <a:lnTo>
                    <a:pt x="7" y="54"/>
                  </a:lnTo>
                  <a:lnTo>
                    <a:pt x="4" y="63"/>
                  </a:lnTo>
                  <a:lnTo>
                    <a:pt x="2" y="71"/>
                  </a:lnTo>
                  <a:lnTo>
                    <a:pt x="0" y="81"/>
                  </a:lnTo>
                  <a:lnTo>
                    <a:pt x="0" y="90"/>
                  </a:lnTo>
                  <a:lnTo>
                    <a:pt x="0" y="150"/>
                  </a:lnTo>
                  <a:lnTo>
                    <a:pt x="781" y="150"/>
                  </a:lnTo>
                  <a:lnTo>
                    <a:pt x="781" y="9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4" name="Google Shape;314;p21"/>
            <p:cNvSpPr/>
            <p:nvPr/>
          </p:nvSpPr>
          <p:spPr>
            <a:xfrm>
              <a:off x="2197100" y="2940050"/>
              <a:ext cx="128588" cy="139700"/>
            </a:xfrm>
            <a:custGeom>
              <a:avLst/>
              <a:gdLst/>
              <a:ahLst/>
              <a:cxnLst/>
              <a:rect l="l" t="t" r="r" b="b"/>
              <a:pathLst>
                <a:path w="406" h="436" extrusionOk="0">
                  <a:moveTo>
                    <a:pt x="165" y="300"/>
                  </a:moveTo>
                  <a:lnTo>
                    <a:pt x="152" y="300"/>
                  </a:lnTo>
                  <a:lnTo>
                    <a:pt x="138" y="298"/>
                  </a:lnTo>
                  <a:lnTo>
                    <a:pt x="125" y="294"/>
                  </a:lnTo>
                  <a:lnTo>
                    <a:pt x="112" y="290"/>
                  </a:lnTo>
                  <a:lnTo>
                    <a:pt x="101" y="284"/>
                  </a:lnTo>
                  <a:lnTo>
                    <a:pt x="89" y="277"/>
                  </a:lnTo>
                  <a:lnTo>
                    <a:pt x="79" y="270"/>
                  </a:lnTo>
                  <a:lnTo>
                    <a:pt x="70" y="261"/>
                  </a:lnTo>
                  <a:lnTo>
                    <a:pt x="60" y="251"/>
                  </a:lnTo>
                  <a:lnTo>
                    <a:pt x="53" y="241"/>
                  </a:lnTo>
                  <a:lnTo>
                    <a:pt x="46" y="229"/>
                  </a:lnTo>
                  <a:lnTo>
                    <a:pt x="41" y="218"/>
                  </a:lnTo>
                  <a:lnTo>
                    <a:pt x="36" y="205"/>
                  </a:lnTo>
                  <a:lnTo>
                    <a:pt x="33" y="192"/>
                  </a:lnTo>
                  <a:lnTo>
                    <a:pt x="30" y="179"/>
                  </a:lnTo>
                  <a:lnTo>
                    <a:pt x="30" y="166"/>
                  </a:lnTo>
                  <a:lnTo>
                    <a:pt x="30" y="152"/>
                  </a:lnTo>
                  <a:lnTo>
                    <a:pt x="33" y="138"/>
                  </a:lnTo>
                  <a:lnTo>
                    <a:pt x="36" y="125"/>
                  </a:lnTo>
                  <a:lnTo>
                    <a:pt x="41" y="112"/>
                  </a:lnTo>
                  <a:lnTo>
                    <a:pt x="46" y="101"/>
                  </a:lnTo>
                  <a:lnTo>
                    <a:pt x="53" y="89"/>
                  </a:lnTo>
                  <a:lnTo>
                    <a:pt x="60" y="79"/>
                  </a:lnTo>
                  <a:lnTo>
                    <a:pt x="70" y="70"/>
                  </a:lnTo>
                  <a:lnTo>
                    <a:pt x="79" y="62"/>
                  </a:lnTo>
                  <a:lnTo>
                    <a:pt x="89" y="53"/>
                  </a:lnTo>
                  <a:lnTo>
                    <a:pt x="101" y="46"/>
                  </a:lnTo>
                  <a:lnTo>
                    <a:pt x="112" y="41"/>
                  </a:lnTo>
                  <a:lnTo>
                    <a:pt x="125" y="36"/>
                  </a:lnTo>
                  <a:lnTo>
                    <a:pt x="138" y="33"/>
                  </a:lnTo>
                  <a:lnTo>
                    <a:pt x="152" y="30"/>
                  </a:lnTo>
                  <a:lnTo>
                    <a:pt x="165" y="30"/>
                  </a:lnTo>
                  <a:lnTo>
                    <a:pt x="178" y="30"/>
                  </a:lnTo>
                  <a:lnTo>
                    <a:pt x="192" y="33"/>
                  </a:lnTo>
                  <a:lnTo>
                    <a:pt x="205" y="36"/>
                  </a:lnTo>
                  <a:lnTo>
                    <a:pt x="218" y="41"/>
                  </a:lnTo>
                  <a:lnTo>
                    <a:pt x="229" y="46"/>
                  </a:lnTo>
                  <a:lnTo>
                    <a:pt x="241" y="53"/>
                  </a:lnTo>
                  <a:lnTo>
                    <a:pt x="251" y="62"/>
                  </a:lnTo>
                  <a:lnTo>
                    <a:pt x="261" y="70"/>
                  </a:lnTo>
                  <a:lnTo>
                    <a:pt x="269" y="79"/>
                  </a:lnTo>
                  <a:lnTo>
                    <a:pt x="277" y="89"/>
                  </a:lnTo>
                  <a:lnTo>
                    <a:pt x="284" y="101"/>
                  </a:lnTo>
                  <a:lnTo>
                    <a:pt x="290" y="112"/>
                  </a:lnTo>
                  <a:lnTo>
                    <a:pt x="294" y="125"/>
                  </a:lnTo>
                  <a:lnTo>
                    <a:pt x="298" y="138"/>
                  </a:lnTo>
                  <a:lnTo>
                    <a:pt x="300" y="152"/>
                  </a:lnTo>
                  <a:lnTo>
                    <a:pt x="300" y="166"/>
                  </a:lnTo>
                  <a:lnTo>
                    <a:pt x="300" y="179"/>
                  </a:lnTo>
                  <a:lnTo>
                    <a:pt x="298" y="192"/>
                  </a:lnTo>
                  <a:lnTo>
                    <a:pt x="294" y="205"/>
                  </a:lnTo>
                  <a:lnTo>
                    <a:pt x="290" y="218"/>
                  </a:lnTo>
                  <a:lnTo>
                    <a:pt x="284" y="229"/>
                  </a:lnTo>
                  <a:lnTo>
                    <a:pt x="277" y="241"/>
                  </a:lnTo>
                  <a:lnTo>
                    <a:pt x="270" y="251"/>
                  </a:lnTo>
                  <a:lnTo>
                    <a:pt x="261" y="261"/>
                  </a:lnTo>
                  <a:lnTo>
                    <a:pt x="251" y="270"/>
                  </a:lnTo>
                  <a:lnTo>
                    <a:pt x="241" y="277"/>
                  </a:lnTo>
                  <a:lnTo>
                    <a:pt x="229" y="284"/>
                  </a:lnTo>
                  <a:lnTo>
                    <a:pt x="218" y="290"/>
                  </a:lnTo>
                  <a:lnTo>
                    <a:pt x="205" y="294"/>
                  </a:lnTo>
                  <a:lnTo>
                    <a:pt x="192" y="298"/>
                  </a:lnTo>
                  <a:lnTo>
                    <a:pt x="178" y="300"/>
                  </a:lnTo>
                  <a:lnTo>
                    <a:pt x="165" y="300"/>
                  </a:lnTo>
                  <a:lnTo>
                    <a:pt x="165" y="300"/>
                  </a:lnTo>
                  <a:close/>
                  <a:moveTo>
                    <a:pt x="401" y="410"/>
                  </a:moveTo>
                  <a:lnTo>
                    <a:pt x="299" y="307"/>
                  </a:lnTo>
                  <a:lnTo>
                    <a:pt x="277" y="286"/>
                  </a:lnTo>
                  <a:lnTo>
                    <a:pt x="289" y="275"/>
                  </a:lnTo>
                  <a:lnTo>
                    <a:pt x="299" y="261"/>
                  </a:lnTo>
                  <a:lnTo>
                    <a:pt x="308" y="247"/>
                  </a:lnTo>
                  <a:lnTo>
                    <a:pt x="316" y="232"/>
                  </a:lnTo>
                  <a:lnTo>
                    <a:pt x="322" y="217"/>
                  </a:lnTo>
                  <a:lnTo>
                    <a:pt x="327" y="201"/>
                  </a:lnTo>
                  <a:lnTo>
                    <a:pt x="329" y="183"/>
                  </a:lnTo>
                  <a:lnTo>
                    <a:pt x="330" y="166"/>
                  </a:lnTo>
                  <a:lnTo>
                    <a:pt x="329" y="148"/>
                  </a:lnTo>
                  <a:lnTo>
                    <a:pt x="327" y="132"/>
                  </a:lnTo>
                  <a:lnTo>
                    <a:pt x="323" y="116"/>
                  </a:lnTo>
                  <a:lnTo>
                    <a:pt x="317" y="101"/>
                  </a:lnTo>
                  <a:lnTo>
                    <a:pt x="311" y="87"/>
                  </a:lnTo>
                  <a:lnTo>
                    <a:pt x="302" y="73"/>
                  </a:lnTo>
                  <a:lnTo>
                    <a:pt x="293" y="60"/>
                  </a:lnTo>
                  <a:lnTo>
                    <a:pt x="282" y="49"/>
                  </a:lnTo>
                  <a:lnTo>
                    <a:pt x="270" y="38"/>
                  </a:lnTo>
                  <a:lnTo>
                    <a:pt x="257" y="28"/>
                  </a:lnTo>
                  <a:lnTo>
                    <a:pt x="243" y="20"/>
                  </a:lnTo>
                  <a:lnTo>
                    <a:pt x="229" y="13"/>
                  </a:lnTo>
                  <a:lnTo>
                    <a:pt x="214" y="7"/>
                  </a:lnTo>
                  <a:lnTo>
                    <a:pt x="198" y="4"/>
                  </a:lnTo>
                  <a:lnTo>
                    <a:pt x="182" y="1"/>
                  </a:lnTo>
                  <a:lnTo>
                    <a:pt x="165" y="0"/>
                  </a:lnTo>
                  <a:lnTo>
                    <a:pt x="148" y="1"/>
                  </a:lnTo>
                  <a:lnTo>
                    <a:pt x="132" y="4"/>
                  </a:lnTo>
                  <a:lnTo>
                    <a:pt x="116" y="7"/>
                  </a:lnTo>
                  <a:lnTo>
                    <a:pt x="101" y="13"/>
                  </a:lnTo>
                  <a:lnTo>
                    <a:pt x="87" y="20"/>
                  </a:lnTo>
                  <a:lnTo>
                    <a:pt x="73" y="28"/>
                  </a:lnTo>
                  <a:lnTo>
                    <a:pt x="60" y="38"/>
                  </a:lnTo>
                  <a:lnTo>
                    <a:pt x="49" y="49"/>
                  </a:lnTo>
                  <a:lnTo>
                    <a:pt x="37" y="60"/>
                  </a:lnTo>
                  <a:lnTo>
                    <a:pt x="28" y="73"/>
                  </a:lnTo>
                  <a:lnTo>
                    <a:pt x="20" y="87"/>
                  </a:lnTo>
                  <a:lnTo>
                    <a:pt x="13" y="101"/>
                  </a:lnTo>
                  <a:lnTo>
                    <a:pt x="7" y="116"/>
                  </a:lnTo>
                  <a:lnTo>
                    <a:pt x="4" y="132"/>
                  </a:lnTo>
                  <a:lnTo>
                    <a:pt x="1" y="148"/>
                  </a:lnTo>
                  <a:lnTo>
                    <a:pt x="0" y="166"/>
                  </a:lnTo>
                  <a:lnTo>
                    <a:pt x="1" y="182"/>
                  </a:lnTo>
                  <a:lnTo>
                    <a:pt x="4" y="198"/>
                  </a:lnTo>
                  <a:lnTo>
                    <a:pt x="7" y="214"/>
                  </a:lnTo>
                  <a:lnTo>
                    <a:pt x="13" y="229"/>
                  </a:lnTo>
                  <a:lnTo>
                    <a:pt x="20" y="243"/>
                  </a:lnTo>
                  <a:lnTo>
                    <a:pt x="28" y="257"/>
                  </a:lnTo>
                  <a:lnTo>
                    <a:pt x="37" y="270"/>
                  </a:lnTo>
                  <a:lnTo>
                    <a:pt x="49" y="282"/>
                  </a:lnTo>
                  <a:lnTo>
                    <a:pt x="60" y="293"/>
                  </a:lnTo>
                  <a:lnTo>
                    <a:pt x="73" y="302"/>
                  </a:lnTo>
                  <a:lnTo>
                    <a:pt x="87" y="311"/>
                  </a:lnTo>
                  <a:lnTo>
                    <a:pt x="101" y="317"/>
                  </a:lnTo>
                  <a:lnTo>
                    <a:pt x="116" y="323"/>
                  </a:lnTo>
                  <a:lnTo>
                    <a:pt x="132" y="327"/>
                  </a:lnTo>
                  <a:lnTo>
                    <a:pt x="148" y="329"/>
                  </a:lnTo>
                  <a:lnTo>
                    <a:pt x="165" y="330"/>
                  </a:lnTo>
                  <a:lnTo>
                    <a:pt x="177" y="330"/>
                  </a:lnTo>
                  <a:lnTo>
                    <a:pt x="189" y="329"/>
                  </a:lnTo>
                  <a:lnTo>
                    <a:pt x="201" y="327"/>
                  </a:lnTo>
                  <a:lnTo>
                    <a:pt x="212" y="323"/>
                  </a:lnTo>
                  <a:lnTo>
                    <a:pt x="223" y="320"/>
                  </a:lnTo>
                  <a:lnTo>
                    <a:pt x="233" y="315"/>
                  </a:lnTo>
                  <a:lnTo>
                    <a:pt x="243" y="311"/>
                  </a:lnTo>
                  <a:lnTo>
                    <a:pt x="254" y="305"/>
                  </a:lnTo>
                  <a:lnTo>
                    <a:pt x="275" y="327"/>
                  </a:lnTo>
                  <a:lnTo>
                    <a:pt x="380" y="431"/>
                  </a:lnTo>
                  <a:lnTo>
                    <a:pt x="385" y="434"/>
                  </a:lnTo>
                  <a:lnTo>
                    <a:pt x="390" y="436"/>
                  </a:lnTo>
                  <a:lnTo>
                    <a:pt x="396" y="434"/>
                  </a:lnTo>
                  <a:lnTo>
                    <a:pt x="401" y="431"/>
                  </a:lnTo>
                  <a:lnTo>
                    <a:pt x="404" y="426"/>
                  </a:lnTo>
                  <a:lnTo>
                    <a:pt x="406" y="421"/>
                  </a:lnTo>
                  <a:lnTo>
                    <a:pt x="404" y="415"/>
                  </a:lnTo>
                  <a:lnTo>
                    <a:pt x="401" y="410"/>
                  </a:lnTo>
                  <a:lnTo>
                    <a:pt x="401" y="41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315" name="Google Shape;315;p21"/>
          <p:cNvGrpSpPr/>
          <p:nvPr/>
        </p:nvGrpSpPr>
        <p:grpSpPr>
          <a:xfrm>
            <a:off x="4633141" y="2046735"/>
            <a:ext cx="369303" cy="369303"/>
            <a:chOff x="7024688" y="787400"/>
            <a:chExt cx="285750" cy="285750"/>
          </a:xfrm>
        </p:grpSpPr>
        <p:sp>
          <p:nvSpPr>
            <p:cNvPr id="316" name="Google Shape;316;p21"/>
            <p:cNvSpPr/>
            <p:nvPr/>
          </p:nvSpPr>
          <p:spPr>
            <a:xfrm>
              <a:off x="7119938" y="788988"/>
              <a:ext cx="79375" cy="263526"/>
            </a:xfrm>
            <a:custGeom>
              <a:avLst/>
              <a:gdLst/>
              <a:ahLst/>
              <a:cxnLst/>
              <a:rect l="l" t="t" r="r" b="b"/>
              <a:pathLst>
                <a:path w="251" h="827" extrusionOk="0">
                  <a:moveTo>
                    <a:pt x="241" y="597"/>
                  </a:moveTo>
                  <a:lnTo>
                    <a:pt x="241" y="594"/>
                  </a:lnTo>
                  <a:lnTo>
                    <a:pt x="240" y="593"/>
                  </a:lnTo>
                  <a:lnTo>
                    <a:pt x="240" y="0"/>
                  </a:lnTo>
                  <a:lnTo>
                    <a:pt x="0" y="160"/>
                  </a:lnTo>
                  <a:lnTo>
                    <a:pt x="0" y="827"/>
                  </a:lnTo>
                  <a:lnTo>
                    <a:pt x="218" y="681"/>
                  </a:lnTo>
                  <a:lnTo>
                    <a:pt x="251" y="662"/>
                  </a:lnTo>
                  <a:lnTo>
                    <a:pt x="246" y="647"/>
                  </a:lnTo>
                  <a:lnTo>
                    <a:pt x="243" y="634"/>
                  </a:lnTo>
                  <a:lnTo>
                    <a:pt x="241" y="621"/>
                  </a:lnTo>
                  <a:lnTo>
                    <a:pt x="240" y="609"/>
                  </a:lnTo>
                  <a:lnTo>
                    <a:pt x="240" y="602"/>
                  </a:lnTo>
                  <a:lnTo>
                    <a:pt x="241" y="597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7" name="Google Shape;317;p21"/>
            <p:cNvSpPr/>
            <p:nvPr/>
          </p:nvSpPr>
          <p:spPr>
            <a:xfrm>
              <a:off x="7024688" y="787400"/>
              <a:ext cx="85725" cy="265114"/>
            </a:xfrm>
            <a:custGeom>
              <a:avLst/>
              <a:gdLst/>
              <a:ahLst/>
              <a:cxnLst/>
              <a:rect l="l" t="t" r="r" b="b"/>
              <a:pathLst>
                <a:path w="271" h="834" extrusionOk="0">
                  <a:moveTo>
                    <a:pt x="9" y="1"/>
                  </a:moveTo>
                  <a:lnTo>
                    <a:pt x="6" y="4"/>
                  </a:lnTo>
                  <a:lnTo>
                    <a:pt x="2" y="7"/>
                  </a:lnTo>
                  <a:lnTo>
                    <a:pt x="1" y="11"/>
                  </a:lnTo>
                  <a:lnTo>
                    <a:pt x="0" y="15"/>
                  </a:lnTo>
                  <a:lnTo>
                    <a:pt x="0" y="645"/>
                  </a:lnTo>
                  <a:lnTo>
                    <a:pt x="1" y="649"/>
                  </a:lnTo>
                  <a:lnTo>
                    <a:pt x="2" y="652"/>
                  </a:lnTo>
                  <a:lnTo>
                    <a:pt x="5" y="655"/>
                  </a:lnTo>
                  <a:lnTo>
                    <a:pt x="7" y="658"/>
                  </a:lnTo>
                  <a:lnTo>
                    <a:pt x="271" y="834"/>
                  </a:lnTo>
                  <a:lnTo>
                    <a:pt x="271" y="167"/>
                  </a:lnTo>
                  <a:lnTo>
                    <a:pt x="23" y="2"/>
                  </a:lnTo>
                  <a:lnTo>
                    <a:pt x="20" y="0"/>
                  </a:lnTo>
                  <a:lnTo>
                    <a:pt x="17" y="0"/>
                  </a:lnTo>
                  <a:lnTo>
                    <a:pt x="12" y="0"/>
                  </a:lnTo>
                  <a:lnTo>
                    <a:pt x="9" y="1"/>
                  </a:lnTo>
                  <a:lnTo>
                    <a:pt x="9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8" name="Google Shape;318;p21"/>
            <p:cNvSpPr/>
            <p:nvPr/>
          </p:nvSpPr>
          <p:spPr>
            <a:xfrm>
              <a:off x="7205663" y="788988"/>
              <a:ext cx="85725" cy="160337"/>
            </a:xfrm>
            <a:custGeom>
              <a:avLst/>
              <a:gdLst/>
              <a:ahLst/>
              <a:cxnLst/>
              <a:rect l="l" t="t" r="r" b="b"/>
              <a:pathLst>
                <a:path w="269" h="505" extrusionOk="0">
                  <a:moveTo>
                    <a:pt x="165" y="413"/>
                  </a:moveTo>
                  <a:lnTo>
                    <a:pt x="179" y="414"/>
                  </a:lnTo>
                  <a:lnTo>
                    <a:pt x="192" y="415"/>
                  </a:lnTo>
                  <a:lnTo>
                    <a:pt x="207" y="418"/>
                  </a:lnTo>
                  <a:lnTo>
                    <a:pt x="220" y="422"/>
                  </a:lnTo>
                  <a:lnTo>
                    <a:pt x="233" y="426"/>
                  </a:lnTo>
                  <a:lnTo>
                    <a:pt x="245" y="431"/>
                  </a:lnTo>
                  <a:lnTo>
                    <a:pt x="257" y="437"/>
                  </a:lnTo>
                  <a:lnTo>
                    <a:pt x="269" y="445"/>
                  </a:lnTo>
                  <a:lnTo>
                    <a:pt x="269" y="188"/>
                  </a:lnTo>
                  <a:lnTo>
                    <a:pt x="269" y="185"/>
                  </a:lnTo>
                  <a:lnTo>
                    <a:pt x="267" y="180"/>
                  </a:lnTo>
                  <a:lnTo>
                    <a:pt x="265" y="178"/>
                  </a:lnTo>
                  <a:lnTo>
                    <a:pt x="263" y="176"/>
                  </a:lnTo>
                  <a:lnTo>
                    <a:pt x="0" y="0"/>
                  </a:lnTo>
                  <a:lnTo>
                    <a:pt x="0" y="505"/>
                  </a:lnTo>
                  <a:lnTo>
                    <a:pt x="6" y="494"/>
                  </a:lnTo>
                  <a:lnTo>
                    <a:pt x="13" y="485"/>
                  </a:lnTo>
                  <a:lnTo>
                    <a:pt x="22" y="476"/>
                  </a:lnTo>
                  <a:lnTo>
                    <a:pt x="29" y="468"/>
                  </a:lnTo>
                  <a:lnTo>
                    <a:pt x="39" y="459"/>
                  </a:lnTo>
                  <a:lnTo>
                    <a:pt x="48" y="451"/>
                  </a:lnTo>
                  <a:lnTo>
                    <a:pt x="58" y="445"/>
                  </a:lnTo>
                  <a:lnTo>
                    <a:pt x="69" y="438"/>
                  </a:lnTo>
                  <a:lnTo>
                    <a:pt x="79" y="433"/>
                  </a:lnTo>
                  <a:lnTo>
                    <a:pt x="91" y="428"/>
                  </a:lnTo>
                  <a:lnTo>
                    <a:pt x="102" y="424"/>
                  </a:lnTo>
                  <a:lnTo>
                    <a:pt x="114" y="419"/>
                  </a:lnTo>
                  <a:lnTo>
                    <a:pt x="126" y="417"/>
                  </a:lnTo>
                  <a:lnTo>
                    <a:pt x="138" y="415"/>
                  </a:lnTo>
                  <a:lnTo>
                    <a:pt x="152" y="414"/>
                  </a:lnTo>
                  <a:lnTo>
                    <a:pt x="165" y="413"/>
                  </a:lnTo>
                  <a:lnTo>
                    <a:pt x="165" y="41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19" name="Google Shape;319;p21"/>
            <p:cNvSpPr/>
            <p:nvPr/>
          </p:nvSpPr>
          <p:spPr>
            <a:xfrm>
              <a:off x="7205663" y="930275"/>
              <a:ext cx="104775" cy="142875"/>
            </a:xfrm>
            <a:custGeom>
              <a:avLst/>
              <a:gdLst/>
              <a:ahLst/>
              <a:cxnLst/>
              <a:rect l="l" t="t" r="r" b="b"/>
              <a:pathLst>
                <a:path w="330" h="450" extrusionOk="0">
                  <a:moveTo>
                    <a:pt x="165" y="240"/>
                  </a:moveTo>
                  <a:lnTo>
                    <a:pt x="157" y="240"/>
                  </a:lnTo>
                  <a:lnTo>
                    <a:pt x="149" y="238"/>
                  </a:lnTo>
                  <a:lnTo>
                    <a:pt x="142" y="236"/>
                  </a:lnTo>
                  <a:lnTo>
                    <a:pt x="135" y="234"/>
                  </a:lnTo>
                  <a:lnTo>
                    <a:pt x="128" y="231"/>
                  </a:lnTo>
                  <a:lnTo>
                    <a:pt x="122" y="226"/>
                  </a:lnTo>
                  <a:lnTo>
                    <a:pt x="116" y="222"/>
                  </a:lnTo>
                  <a:lnTo>
                    <a:pt x="111" y="218"/>
                  </a:lnTo>
                  <a:lnTo>
                    <a:pt x="106" y="212"/>
                  </a:lnTo>
                  <a:lnTo>
                    <a:pt x="102" y="207"/>
                  </a:lnTo>
                  <a:lnTo>
                    <a:pt x="99" y="200"/>
                  </a:lnTo>
                  <a:lnTo>
                    <a:pt x="95" y="193"/>
                  </a:lnTo>
                  <a:lnTo>
                    <a:pt x="92" y="187"/>
                  </a:lnTo>
                  <a:lnTo>
                    <a:pt x="91" y="179"/>
                  </a:lnTo>
                  <a:lnTo>
                    <a:pt x="90" y="172"/>
                  </a:lnTo>
                  <a:lnTo>
                    <a:pt x="89" y="165"/>
                  </a:lnTo>
                  <a:lnTo>
                    <a:pt x="90" y="157"/>
                  </a:lnTo>
                  <a:lnTo>
                    <a:pt x="91" y="149"/>
                  </a:lnTo>
                  <a:lnTo>
                    <a:pt x="92" y="142"/>
                  </a:lnTo>
                  <a:lnTo>
                    <a:pt x="95" y="135"/>
                  </a:lnTo>
                  <a:lnTo>
                    <a:pt x="99" y="128"/>
                  </a:lnTo>
                  <a:lnTo>
                    <a:pt x="102" y="123"/>
                  </a:lnTo>
                  <a:lnTo>
                    <a:pt x="106" y="116"/>
                  </a:lnTo>
                  <a:lnTo>
                    <a:pt x="111" y="112"/>
                  </a:lnTo>
                  <a:lnTo>
                    <a:pt x="116" y="106"/>
                  </a:lnTo>
                  <a:lnTo>
                    <a:pt x="122" y="102"/>
                  </a:lnTo>
                  <a:lnTo>
                    <a:pt x="128" y="99"/>
                  </a:lnTo>
                  <a:lnTo>
                    <a:pt x="135" y="95"/>
                  </a:lnTo>
                  <a:lnTo>
                    <a:pt x="142" y="93"/>
                  </a:lnTo>
                  <a:lnTo>
                    <a:pt x="149" y="91"/>
                  </a:lnTo>
                  <a:lnTo>
                    <a:pt x="157" y="90"/>
                  </a:lnTo>
                  <a:lnTo>
                    <a:pt x="165" y="90"/>
                  </a:lnTo>
                  <a:lnTo>
                    <a:pt x="172" y="90"/>
                  </a:lnTo>
                  <a:lnTo>
                    <a:pt x="179" y="91"/>
                  </a:lnTo>
                  <a:lnTo>
                    <a:pt x="187" y="93"/>
                  </a:lnTo>
                  <a:lnTo>
                    <a:pt x="193" y="95"/>
                  </a:lnTo>
                  <a:lnTo>
                    <a:pt x="200" y="99"/>
                  </a:lnTo>
                  <a:lnTo>
                    <a:pt x="207" y="102"/>
                  </a:lnTo>
                  <a:lnTo>
                    <a:pt x="212" y="106"/>
                  </a:lnTo>
                  <a:lnTo>
                    <a:pt x="218" y="112"/>
                  </a:lnTo>
                  <a:lnTo>
                    <a:pt x="222" y="116"/>
                  </a:lnTo>
                  <a:lnTo>
                    <a:pt x="226" y="123"/>
                  </a:lnTo>
                  <a:lnTo>
                    <a:pt x="231" y="128"/>
                  </a:lnTo>
                  <a:lnTo>
                    <a:pt x="233" y="135"/>
                  </a:lnTo>
                  <a:lnTo>
                    <a:pt x="236" y="143"/>
                  </a:lnTo>
                  <a:lnTo>
                    <a:pt x="237" y="149"/>
                  </a:lnTo>
                  <a:lnTo>
                    <a:pt x="239" y="157"/>
                  </a:lnTo>
                  <a:lnTo>
                    <a:pt x="240" y="165"/>
                  </a:lnTo>
                  <a:lnTo>
                    <a:pt x="239" y="172"/>
                  </a:lnTo>
                  <a:lnTo>
                    <a:pt x="237" y="179"/>
                  </a:lnTo>
                  <a:lnTo>
                    <a:pt x="236" y="187"/>
                  </a:lnTo>
                  <a:lnTo>
                    <a:pt x="233" y="193"/>
                  </a:lnTo>
                  <a:lnTo>
                    <a:pt x="231" y="200"/>
                  </a:lnTo>
                  <a:lnTo>
                    <a:pt x="226" y="207"/>
                  </a:lnTo>
                  <a:lnTo>
                    <a:pt x="222" y="212"/>
                  </a:lnTo>
                  <a:lnTo>
                    <a:pt x="218" y="218"/>
                  </a:lnTo>
                  <a:lnTo>
                    <a:pt x="212" y="222"/>
                  </a:lnTo>
                  <a:lnTo>
                    <a:pt x="207" y="226"/>
                  </a:lnTo>
                  <a:lnTo>
                    <a:pt x="200" y="231"/>
                  </a:lnTo>
                  <a:lnTo>
                    <a:pt x="193" y="234"/>
                  </a:lnTo>
                  <a:lnTo>
                    <a:pt x="187" y="236"/>
                  </a:lnTo>
                  <a:lnTo>
                    <a:pt x="179" y="238"/>
                  </a:lnTo>
                  <a:lnTo>
                    <a:pt x="172" y="240"/>
                  </a:lnTo>
                  <a:lnTo>
                    <a:pt x="165" y="240"/>
                  </a:lnTo>
                  <a:lnTo>
                    <a:pt x="165" y="240"/>
                  </a:lnTo>
                  <a:close/>
                  <a:moveTo>
                    <a:pt x="165" y="0"/>
                  </a:moveTo>
                  <a:lnTo>
                    <a:pt x="147" y="0"/>
                  </a:lnTo>
                  <a:lnTo>
                    <a:pt x="131" y="3"/>
                  </a:lnTo>
                  <a:lnTo>
                    <a:pt x="115" y="6"/>
                  </a:lnTo>
                  <a:lnTo>
                    <a:pt x="100" y="12"/>
                  </a:lnTo>
                  <a:lnTo>
                    <a:pt x="86" y="19"/>
                  </a:lnTo>
                  <a:lnTo>
                    <a:pt x="72" y="27"/>
                  </a:lnTo>
                  <a:lnTo>
                    <a:pt x="59" y="37"/>
                  </a:lnTo>
                  <a:lnTo>
                    <a:pt x="48" y="48"/>
                  </a:lnTo>
                  <a:lnTo>
                    <a:pt x="37" y="59"/>
                  </a:lnTo>
                  <a:lnTo>
                    <a:pt x="27" y="72"/>
                  </a:lnTo>
                  <a:lnTo>
                    <a:pt x="19" y="85"/>
                  </a:lnTo>
                  <a:lnTo>
                    <a:pt x="12" y="100"/>
                  </a:lnTo>
                  <a:lnTo>
                    <a:pt x="6" y="115"/>
                  </a:lnTo>
                  <a:lnTo>
                    <a:pt x="3" y="132"/>
                  </a:lnTo>
                  <a:lnTo>
                    <a:pt x="0" y="147"/>
                  </a:lnTo>
                  <a:lnTo>
                    <a:pt x="0" y="165"/>
                  </a:lnTo>
                  <a:lnTo>
                    <a:pt x="0" y="177"/>
                  </a:lnTo>
                  <a:lnTo>
                    <a:pt x="2" y="189"/>
                  </a:lnTo>
                  <a:lnTo>
                    <a:pt x="6" y="203"/>
                  </a:lnTo>
                  <a:lnTo>
                    <a:pt x="12" y="218"/>
                  </a:lnTo>
                  <a:lnTo>
                    <a:pt x="17" y="233"/>
                  </a:lnTo>
                  <a:lnTo>
                    <a:pt x="25" y="249"/>
                  </a:lnTo>
                  <a:lnTo>
                    <a:pt x="33" y="265"/>
                  </a:lnTo>
                  <a:lnTo>
                    <a:pt x="43" y="283"/>
                  </a:lnTo>
                  <a:lnTo>
                    <a:pt x="44" y="285"/>
                  </a:lnTo>
                  <a:lnTo>
                    <a:pt x="45" y="287"/>
                  </a:lnTo>
                  <a:lnTo>
                    <a:pt x="48" y="292"/>
                  </a:lnTo>
                  <a:lnTo>
                    <a:pt x="50" y="297"/>
                  </a:lnTo>
                  <a:lnTo>
                    <a:pt x="79" y="342"/>
                  </a:lnTo>
                  <a:lnTo>
                    <a:pt x="106" y="383"/>
                  </a:lnTo>
                  <a:lnTo>
                    <a:pt x="131" y="415"/>
                  </a:lnTo>
                  <a:lnTo>
                    <a:pt x="147" y="437"/>
                  </a:lnTo>
                  <a:lnTo>
                    <a:pt x="149" y="440"/>
                  </a:lnTo>
                  <a:lnTo>
                    <a:pt x="153" y="444"/>
                  </a:lnTo>
                  <a:lnTo>
                    <a:pt x="155" y="447"/>
                  </a:lnTo>
                  <a:lnTo>
                    <a:pt x="158" y="449"/>
                  </a:lnTo>
                  <a:lnTo>
                    <a:pt x="161" y="450"/>
                  </a:lnTo>
                  <a:lnTo>
                    <a:pt x="165" y="450"/>
                  </a:lnTo>
                  <a:lnTo>
                    <a:pt x="168" y="450"/>
                  </a:lnTo>
                  <a:lnTo>
                    <a:pt x="170" y="449"/>
                  </a:lnTo>
                  <a:lnTo>
                    <a:pt x="174" y="447"/>
                  </a:lnTo>
                  <a:lnTo>
                    <a:pt x="176" y="444"/>
                  </a:lnTo>
                  <a:lnTo>
                    <a:pt x="179" y="440"/>
                  </a:lnTo>
                  <a:lnTo>
                    <a:pt x="181" y="437"/>
                  </a:lnTo>
                  <a:lnTo>
                    <a:pt x="199" y="415"/>
                  </a:lnTo>
                  <a:lnTo>
                    <a:pt x="222" y="383"/>
                  </a:lnTo>
                  <a:lnTo>
                    <a:pt x="250" y="342"/>
                  </a:lnTo>
                  <a:lnTo>
                    <a:pt x="278" y="297"/>
                  </a:lnTo>
                  <a:lnTo>
                    <a:pt x="281" y="291"/>
                  </a:lnTo>
                  <a:lnTo>
                    <a:pt x="284" y="287"/>
                  </a:lnTo>
                  <a:lnTo>
                    <a:pt x="285" y="285"/>
                  </a:lnTo>
                  <a:lnTo>
                    <a:pt x="287" y="283"/>
                  </a:lnTo>
                  <a:lnTo>
                    <a:pt x="301" y="254"/>
                  </a:lnTo>
                  <a:lnTo>
                    <a:pt x="313" y="227"/>
                  </a:lnTo>
                  <a:lnTo>
                    <a:pt x="319" y="214"/>
                  </a:lnTo>
                  <a:lnTo>
                    <a:pt x="323" y="202"/>
                  </a:lnTo>
                  <a:lnTo>
                    <a:pt x="326" y="190"/>
                  </a:lnTo>
                  <a:lnTo>
                    <a:pt x="328" y="179"/>
                  </a:lnTo>
                  <a:lnTo>
                    <a:pt x="329" y="178"/>
                  </a:lnTo>
                  <a:lnTo>
                    <a:pt x="329" y="177"/>
                  </a:lnTo>
                  <a:lnTo>
                    <a:pt x="329" y="170"/>
                  </a:lnTo>
                  <a:lnTo>
                    <a:pt x="330" y="165"/>
                  </a:lnTo>
                  <a:lnTo>
                    <a:pt x="329" y="147"/>
                  </a:lnTo>
                  <a:lnTo>
                    <a:pt x="327" y="132"/>
                  </a:lnTo>
                  <a:lnTo>
                    <a:pt x="322" y="115"/>
                  </a:lnTo>
                  <a:lnTo>
                    <a:pt x="317" y="100"/>
                  </a:lnTo>
                  <a:lnTo>
                    <a:pt x="309" y="85"/>
                  </a:lnTo>
                  <a:lnTo>
                    <a:pt x="301" y="72"/>
                  </a:lnTo>
                  <a:lnTo>
                    <a:pt x="291" y="59"/>
                  </a:lnTo>
                  <a:lnTo>
                    <a:pt x="281" y="48"/>
                  </a:lnTo>
                  <a:lnTo>
                    <a:pt x="269" y="37"/>
                  </a:lnTo>
                  <a:lnTo>
                    <a:pt x="256" y="27"/>
                  </a:lnTo>
                  <a:lnTo>
                    <a:pt x="243" y="19"/>
                  </a:lnTo>
                  <a:lnTo>
                    <a:pt x="229" y="13"/>
                  </a:lnTo>
                  <a:lnTo>
                    <a:pt x="213" y="6"/>
                  </a:lnTo>
                  <a:lnTo>
                    <a:pt x="198" y="3"/>
                  </a:lnTo>
                  <a:lnTo>
                    <a:pt x="181" y="1"/>
                  </a:lnTo>
                  <a:lnTo>
                    <a:pt x="165" y="0"/>
                  </a:lnTo>
                  <a:lnTo>
                    <a:pt x="165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0" name="Google Shape;320;p21"/>
          <p:cNvSpPr/>
          <p:nvPr/>
        </p:nvSpPr>
        <p:spPr>
          <a:xfrm>
            <a:off x="7190740" y="2046718"/>
            <a:ext cx="367248" cy="369298"/>
          </a:xfrm>
          <a:custGeom>
            <a:avLst/>
            <a:gdLst/>
            <a:ahLst/>
            <a:cxnLst/>
            <a:rect l="l" t="t" r="r" b="b"/>
            <a:pathLst>
              <a:path w="898" h="898" extrusionOk="0">
                <a:moveTo>
                  <a:pt x="629" y="614"/>
                </a:moveTo>
                <a:lnTo>
                  <a:pt x="628" y="617"/>
                </a:lnTo>
                <a:lnTo>
                  <a:pt x="628" y="620"/>
                </a:lnTo>
                <a:lnTo>
                  <a:pt x="626" y="622"/>
                </a:lnTo>
                <a:lnTo>
                  <a:pt x="625" y="624"/>
                </a:lnTo>
                <a:lnTo>
                  <a:pt x="623" y="626"/>
                </a:lnTo>
                <a:lnTo>
                  <a:pt x="620" y="627"/>
                </a:lnTo>
                <a:lnTo>
                  <a:pt x="618" y="628"/>
                </a:lnTo>
                <a:lnTo>
                  <a:pt x="615" y="629"/>
                </a:lnTo>
                <a:lnTo>
                  <a:pt x="285" y="629"/>
                </a:lnTo>
                <a:lnTo>
                  <a:pt x="282" y="628"/>
                </a:lnTo>
                <a:lnTo>
                  <a:pt x="280" y="627"/>
                </a:lnTo>
                <a:lnTo>
                  <a:pt x="276" y="626"/>
                </a:lnTo>
                <a:lnTo>
                  <a:pt x="274" y="624"/>
                </a:lnTo>
                <a:lnTo>
                  <a:pt x="273" y="622"/>
                </a:lnTo>
                <a:lnTo>
                  <a:pt x="271" y="620"/>
                </a:lnTo>
                <a:lnTo>
                  <a:pt x="270" y="617"/>
                </a:lnTo>
                <a:lnTo>
                  <a:pt x="270" y="614"/>
                </a:lnTo>
                <a:lnTo>
                  <a:pt x="270" y="555"/>
                </a:lnTo>
                <a:lnTo>
                  <a:pt x="270" y="551"/>
                </a:lnTo>
                <a:lnTo>
                  <a:pt x="271" y="548"/>
                </a:lnTo>
                <a:lnTo>
                  <a:pt x="273" y="546"/>
                </a:lnTo>
                <a:lnTo>
                  <a:pt x="274" y="544"/>
                </a:lnTo>
                <a:lnTo>
                  <a:pt x="276" y="542"/>
                </a:lnTo>
                <a:lnTo>
                  <a:pt x="280" y="541"/>
                </a:lnTo>
                <a:lnTo>
                  <a:pt x="282" y="540"/>
                </a:lnTo>
                <a:lnTo>
                  <a:pt x="285" y="540"/>
                </a:lnTo>
                <a:lnTo>
                  <a:pt x="615" y="540"/>
                </a:lnTo>
                <a:lnTo>
                  <a:pt x="618" y="540"/>
                </a:lnTo>
                <a:lnTo>
                  <a:pt x="620" y="541"/>
                </a:lnTo>
                <a:lnTo>
                  <a:pt x="623" y="542"/>
                </a:lnTo>
                <a:lnTo>
                  <a:pt x="625" y="544"/>
                </a:lnTo>
                <a:lnTo>
                  <a:pt x="626" y="546"/>
                </a:lnTo>
                <a:lnTo>
                  <a:pt x="628" y="548"/>
                </a:lnTo>
                <a:lnTo>
                  <a:pt x="628" y="551"/>
                </a:lnTo>
                <a:lnTo>
                  <a:pt x="629" y="555"/>
                </a:lnTo>
                <a:lnTo>
                  <a:pt x="629" y="614"/>
                </a:lnTo>
                <a:close/>
                <a:moveTo>
                  <a:pt x="274" y="454"/>
                </a:moveTo>
                <a:lnTo>
                  <a:pt x="439" y="270"/>
                </a:lnTo>
                <a:lnTo>
                  <a:pt x="441" y="268"/>
                </a:lnTo>
                <a:lnTo>
                  <a:pt x="443" y="266"/>
                </a:lnTo>
                <a:lnTo>
                  <a:pt x="447" y="266"/>
                </a:lnTo>
                <a:lnTo>
                  <a:pt x="450" y="265"/>
                </a:lnTo>
                <a:lnTo>
                  <a:pt x="453" y="266"/>
                </a:lnTo>
                <a:lnTo>
                  <a:pt x="456" y="266"/>
                </a:lnTo>
                <a:lnTo>
                  <a:pt x="458" y="268"/>
                </a:lnTo>
                <a:lnTo>
                  <a:pt x="460" y="270"/>
                </a:lnTo>
                <a:lnTo>
                  <a:pt x="625" y="454"/>
                </a:lnTo>
                <a:lnTo>
                  <a:pt x="627" y="458"/>
                </a:lnTo>
                <a:lnTo>
                  <a:pt x="629" y="463"/>
                </a:lnTo>
                <a:lnTo>
                  <a:pt x="629" y="467"/>
                </a:lnTo>
                <a:lnTo>
                  <a:pt x="628" y="471"/>
                </a:lnTo>
                <a:lnTo>
                  <a:pt x="625" y="474"/>
                </a:lnTo>
                <a:lnTo>
                  <a:pt x="622" y="478"/>
                </a:lnTo>
                <a:lnTo>
                  <a:pt x="619" y="479"/>
                </a:lnTo>
                <a:lnTo>
                  <a:pt x="615" y="480"/>
                </a:lnTo>
                <a:lnTo>
                  <a:pt x="285" y="480"/>
                </a:lnTo>
                <a:lnTo>
                  <a:pt x="281" y="479"/>
                </a:lnTo>
                <a:lnTo>
                  <a:pt x="277" y="478"/>
                </a:lnTo>
                <a:lnTo>
                  <a:pt x="274" y="474"/>
                </a:lnTo>
                <a:lnTo>
                  <a:pt x="271" y="471"/>
                </a:lnTo>
                <a:lnTo>
                  <a:pt x="270" y="467"/>
                </a:lnTo>
                <a:lnTo>
                  <a:pt x="270" y="463"/>
                </a:lnTo>
                <a:lnTo>
                  <a:pt x="272" y="458"/>
                </a:lnTo>
                <a:lnTo>
                  <a:pt x="274" y="454"/>
                </a:lnTo>
                <a:close/>
                <a:moveTo>
                  <a:pt x="450" y="0"/>
                </a:moveTo>
                <a:lnTo>
                  <a:pt x="426" y="2"/>
                </a:lnTo>
                <a:lnTo>
                  <a:pt x="404" y="3"/>
                </a:lnTo>
                <a:lnTo>
                  <a:pt x="381" y="6"/>
                </a:lnTo>
                <a:lnTo>
                  <a:pt x="360" y="10"/>
                </a:lnTo>
                <a:lnTo>
                  <a:pt x="337" y="15"/>
                </a:lnTo>
                <a:lnTo>
                  <a:pt x="316" y="21"/>
                </a:lnTo>
                <a:lnTo>
                  <a:pt x="296" y="28"/>
                </a:lnTo>
                <a:lnTo>
                  <a:pt x="275" y="36"/>
                </a:lnTo>
                <a:lnTo>
                  <a:pt x="255" y="45"/>
                </a:lnTo>
                <a:lnTo>
                  <a:pt x="236" y="55"/>
                </a:lnTo>
                <a:lnTo>
                  <a:pt x="218" y="66"/>
                </a:lnTo>
                <a:lnTo>
                  <a:pt x="199" y="77"/>
                </a:lnTo>
                <a:lnTo>
                  <a:pt x="181" y="90"/>
                </a:lnTo>
                <a:lnTo>
                  <a:pt x="164" y="103"/>
                </a:lnTo>
                <a:lnTo>
                  <a:pt x="148" y="117"/>
                </a:lnTo>
                <a:lnTo>
                  <a:pt x="132" y="132"/>
                </a:lnTo>
                <a:lnTo>
                  <a:pt x="118" y="148"/>
                </a:lnTo>
                <a:lnTo>
                  <a:pt x="103" y="164"/>
                </a:lnTo>
                <a:lnTo>
                  <a:pt x="90" y="181"/>
                </a:lnTo>
                <a:lnTo>
                  <a:pt x="77" y="198"/>
                </a:lnTo>
                <a:lnTo>
                  <a:pt x="66" y="217"/>
                </a:lnTo>
                <a:lnTo>
                  <a:pt x="55" y="236"/>
                </a:lnTo>
                <a:lnTo>
                  <a:pt x="45" y="255"/>
                </a:lnTo>
                <a:lnTo>
                  <a:pt x="37" y="275"/>
                </a:lnTo>
                <a:lnTo>
                  <a:pt x="28" y="296"/>
                </a:lnTo>
                <a:lnTo>
                  <a:pt x="21" y="316"/>
                </a:lnTo>
                <a:lnTo>
                  <a:pt x="15" y="337"/>
                </a:lnTo>
                <a:lnTo>
                  <a:pt x="10" y="359"/>
                </a:lnTo>
                <a:lnTo>
                  <a:pt x="6" y="381"/>
                </a:lnTo>
                <a:lnTo>
                  <a:pt x="4" y="404"/>
                </a:lnTo>
                <a:lnTo>
                  <a:pt x="1" y="426"/>
                </a:lnTo>
                <a:lnTo>
                  <a:pt x="0" y="450"/>
                </a:lnTo>
                <a:lnTo>
                  <a:pt x="1" y="472"/>
                </a:lnTo>
                <a:lnTo>
                  <a:pt x="4" y="496"/>
                </a:lnTo>
                <a:lnTo>
                  <a:pt x="6" y="518"/>
                </a:lnTo>
                <a:lnTo>
                  <a:pt x="10" y="540"/>
                </a:lnTo>
                <a:lnTo>
                  <a:pt x="15" y="562"/>
                </a:lnTo>
                <a:lnTo>
                  <a:pt x="21" y="582"/>
                </a:lnTo>
                <a:lnTo>
                  <a:pt x="28" y="604"/>
                </a:lnTo>
                <a:lnTo>
                  <a:pt x="37" y="624"/>
                </a:lnTo>
                <a:lnTo>
                  <a:pt x="45" y="643"/>
                </a:lnTo>
                <a:lnTo>
                  <a:pt x="55" y="664"/>
                </a:lnTo>
                <a:lnTo>
                  <a:pt x="66" y="682"/>
                </a:lnTo>
                <a:lnTo>
                  <a:pt x="77" y="700"/>
                </a:lnTo>
                <a:lnTo>
                  <a:pt x="90" y="718"/>
                </a:lnTo>
                <a:lnTo>
                  <a:pt x="103" y="734"/>
                </a:lnTo>
                <a:lnTo>
                  <a:pt x="118" y="751"/>
                </a:lnTo>
                <a:lnTo>
                  <a:pt x="132" y="766"/>
                </a:lnTo>
                <a:lnTo>
                  <a:pt x="148" y="781"/>
                </a:lnTo>
                <a:lnTo>
                  <a:pt x="164" y="795"/>
                </a:lnTo>
                <a:lnTo>
                  <a:pt x="181" y="809"/>
                </a:lnTo>
                <a:lnTo>
                  <a:pt x="199" y="822"/>
                </a:lnTo>
                <a:lnTo>
                  <a:pt x="218" y="833"/>
                </a:lnTo>
                <a:lnTo>
                  <a:pt x="236" y="844"/>
                </a:lnTo>
                <a:lnTo>
                  <a:pt x="255" y="854"/>
                </a:lnTo>
                <a:lnTo>
                  <a:pt x="275" y="863"/>
                </a:lnTo>
                <a:lnTo>
                  <a:pt x="296" y="871"/>
                </a:lnTo>
                <a:lnTo>
                  <a:pt x="316" y="878"/>
                </a:lnTo>
                <a:lnTo>
                  <a:pt x="337" y="884"/>
                </a:lnTo>
                <a:lnTo>
                  <a:pt x="360" y="889"/>
                </a:lnTo>
                <a:lnTo>
                  <a:pt x="381" y="893"/>
                </a:lnTo>
                <a:lnTo>
                  <a:pt x="404" y="896"/>
                </a:lnTo>
                <a:lnTo>
                  <a:pt x="426" y="898"/>
                </a:lnTo>
                <a:lnTo>
                  <a:pt x="450" y="898"/>
                </a:lnTo>
                <a:lnTo>
                  <a:pt x="473" y="898"/>
                </a:lnTo>
                <a:lnTo>
                  <a:pt x="496" y="896"/>
                </a:lnTo>
                <a:lnTo>
                  <a:pt x="518" y="893"/>
                </a:lnTo>
                <a:lnTo>
                  <a:pt x="540" y="889"/>
                </a:lnTo>
                <a:lnTo>
                  <a:pt x="562" y="884"/>
                </a:lnTo>
                <a:lnTo>
                  <a:pt x="583" y="878"/>
                </a:lnTo>
                <a:lnTo>
                  <a:pt x="604" y="871"/>
                </a:lnTo>
                <a:lnTo>
                  <a:pt x="624" y="863"/>
                </a:lnTo>
                <a:lnTo>
                  <a:pt x="644" y="854"/>
                </a:lnTo>
                <a:lnTo>
                  <a:pt x="664" y="844"/>
                </a:lnTo>
                <a:lnTo>
                  <a:pt x="682" y="833"/>
                </a:lnTo>
                <a:lnTo>
                  <a:pt x="700" y="822"/>
                </a:lnTo>
                <a:lnTo>
                  <a:pt x="718" y="809"/>
                </a:lnTo>
                <a:lnTo>
                  <a:pt x="735" y="795"/>
                </a:lnTo>
                <a:lnTo>
                  <a:pt x="751" y="781"/>
                </a:lnTo>
                <a:lnTo>
                  <a:pt x="766" y="766"/>
                </a:lnTo>
                <a:lnTo>
                  <a:pt x="781" y="751"/>
                </a:lnTo>
                <a:lnTo>
                  <a:pt x="796" y="734"/>
                </a:lnTo>
                <a:lnTo>
                  <a:pt x="809" y="718"/>
                </a:lnTo>
                <a:lnTo>
                  <a:pt x="822" y="700"/>
                </a:lnTo>
                <a:lnTo>
                  <a:pt x="834" y="682"/>
                </a:lnTo>
                <a:lnTo>
                  <a:pt x="845" y="664"/>
                </a:lnTo>
                <a:lnTo>
                  <a:pt x="854" y="643"/>
                </a:lnTo>
                <a:lnTo>
                  <a:pt x="863" y="624"/>
                </a:lnTo>
                <a:lnTo>
                  <a:pt x="871" y="604"/>
                </a:lnTo>
                <a:lnTo>
                  <a:pt x="879" y="582"/>
                </a:lnTo>
                <a:lnTo>
                  <a:pt x="884" y="562"/>
                </a:lnTo>
                <a:lnTo>
                  <a:pt x="889" y="540"/>
                </a:lnTo>
                <a:lnTo>
                  <a:pt x="894" y="518"/>
                </a:lnTo>
                <a:lnTo>
                  <a:pt x="896" y="496"/>
                </a:lnTo>
                <a:lnTo>
                  <a:pt x="898" y="472"/>
                </a:lnTo>
                <a:lnTo>
                  <a:pt x="898" y="450"/>
                </a:lnTo>
                <a:lnTo>
                  <a:pt x="898" y="426"/>
                </a:lnTo>
                <a:lnTo>
                  <a:pt x="896" y="404"/>
                </a:lnTo>
                <a:lnTo>
                  <a:pt x="894" y="381"/>
                </a:lnTo>
                <a:lnTo>
                  <a:pt x="889" y="359"/>
                </a:lnTo>
                <a:lnTo>
                  <a:pt x="884" y="337"/>
                </a:lnTo>
                <a:lnTo>
                  <a:pt x="879" y="316"/>
                </a:lnTo>
                <a:lnTo>
                  <a:pt x="871" y="296"/>
                </a:lnTo>
                <a:lnTo>
                  <a:pt x="863" y="275"/>
                </a:lnTo>
                <a:lnTo>
                  <a:pt x="854" y="255"/>
                </a:lnTo>
                <a:lnTo>
                  <a:pt x="845" y="236"/>
                </a:lnTo>
                <a:lnTo>
                  <a:pt x="834" y="217"/>
                </a:lnTo>
                <a:lnTo>
                  <a:pt x="822" y="198"/>
                </a:lnTo>
                <a:lnTo>
                  <a:pt x="809" y="181"/>
                </a:lnTo>
                <a:lnTo>
                  <a:pt x="796" y="164"/>
                </a:lnTo>
                <a:lnTo>
                  <a:pt x="781" y="148"/>
                </a:lnTo>
                <a:lnTo>
                  <a:pt x="766" y="132"/>
                </a:lnTo>
                <a:lnTo>
                  <a:pt x="751" y="117"/>
                </a:lnTo>
                <a:lnTo>
                  <a:pt x="735" y="103"/>
                </a:lnTo>
                <a:lnTo>
                  <a:pt x="718" y="90"/>
                </a:lnTo>
                <a:lnTo>
                  <a:pt x="700" y="77"/>
                </a:lnTo>
                <a:lnTo>
                  <a:pt x="682" y="66"/>
                </a:lnTo>
                <a:lnTo>
                  <a:pt x="664" y="55"/>
                </a:lnTo>
                <a:lnTo>
                  <a:pt x="644" y="45"/>
                </a:lnTo>
                <a:lnTo>
                  <a:pt x="624" y="36"/>
                </a:lnTo>
                <a:lnTo>
                  <a:pt x="604" y="28"/>
                </a:lnTo>
                <a:lnTo>
                  <a:pt x="583" y="21"/>
                </a:lnTo>
                <a:lnTo>
                  <a:pt x="562" y="15"/>
                </a:lnTo>
                <a:lnTo>
                  <a:pt x="540" y="10"/>
                </a:lnTo>
                <a:lnTo>
                  <a:pt x="518" y="6"/>
                </a:lnTo>
                <a:lnTo>
                  <a:pt x="496" y="3"/>
                </a:lnTo>
                <a:lnTo>
                  <a:pt x="473" y="2"/>
                </a:lnTo>
                <a:lnTo>
                  <a:pt x="450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  <a:effectLst>
            <a:outerShdw blurRad="50800" dist="38100" dir="5400000" algn="t" rotWithShape="0">
              <a:srgbClr val="000000">
                <a:alpha val="2392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21" name="Google Shape;321;p21"/>
          <p:cNvGrpSpPr/>
          <p:nvPr/>
        </p:nvGrpSpPr>
        <p:grpSpPr>
          <a:xfrm>
            <a:off x="9754671" y="2054964"/>
            <a:ext cx="352890" cy="352890"/>
            <a:chOff x="890551" y="1920875"/>
            <a:chExt cx="273050" cy="273050"/>
          </a:xfrm>
        </p:grpSpPr>
        <p:sp>
          <p:nvSpPr>
            <p:cNvPr id="322" name="Google Shape;322;p21"/>
            <p:cNvSpPr/>
            <p:nvPr/>
          </p:nvSpPr>
          <p:spPr>
            <a:xfrm>
              <a:off x="890551" y="1920875"/>
              <a:ext cx="255587" cy="223838"/>
            </a:xfrm>
            <a:custGeom>
              <a:avLst/>
              <a:gdLst/>
              <a:ahLst/>
              <a:cxnLst/>
              <a:rect l="l" t="t" r="r" b="b"/>
              <a:pathLst>
                <a:path w="648" h="562" extrusionOk="0">
                  <a:moveTo>
                    <a:pt x="529" y="353"/>
                  </a:moveTo>
                  <a:lnTo>
                    <a:pt x="531" y="351"/>
                  </a:lnTo>
                  <a:lnTo>
                    <a:pt x="533" y="348"/>
                  </a:lnTo>
                  <a:lnTo>
                    <a:pt x="537" y="347"/>
                  </a:lnTo>
                  <a:lnTo>
                    <a:pt x="539" y="347"/>
                  </a:lnTo>
                  <a:lnTo>
                    <a:pt x="543" y="347"/>
                  </a:lnTo>
                  <a:lnTo>
                    <a:pt x="546" y="348"/>
                  </a:lnTo>
                  <a:lnTo>
                    <a:pt x="549" y="351"/>
                  </a:lnTo>
                  <a:lnTo>
                    <a:pt x="550" y="353"/>
                  </a:lnTo>
                  <a:lnTo>
                    <a:pt x="601" y="454"/>
                  </a:lnTo>
                  <a:lnTo>
                    <a:pt x="636" y="454"/>
                  </a:lnTo>
                  <a:lnTo>
                    <a:pt x="640" y="453"/>
                  </a:lnTo>
                  <a:lnTo>
                    <a:pt x="644" y="451"/>
                  </a:lnTo>
                  <a:lnTo>
                    <a:pt x="646" y="447"/>
                  </a:lnTo>
                  <a:lnTo>
                    <a:pt x="648" y="442"/>
                  </a:lnTo>
                  <a:lnTo>
                    <a:pt x="648" y="12"/>
                  </a:lnTo>
                  <a:lnTo>
                    <a:pt x="646" y="7"/>
                  </a:lnTo>
                  <a:lnTo>
                    <a:pt x="644" y="3"/>
                  </a:lnTo>
                  <a:lnTo>
                    <a:pt x="640" y="0"/>
                  </a:lnTo>
                  <a:lnTo>
                    <a:pt x="636" y="0"/>
                  </a:lnTo>
                  <a:lnTo>
                    <a:pt x="12" y="0"/>
                  </a:lnTo>
                  <a:lnTo>
                    <a:pt x="8" y="0"/>
                  </a:lnTo>
                  <a:lnTo>
                    <a:pt x="4" y="3"/>
                  </a:lnTo>
                  <a:lnTo>
                    <a:pt x="2" y="7"/>
                  </a:lnTo>
                  <a:lnTo>
                    <a:pt x="0" y="12"/>
                  </a:lnTo>
                  <a:lnTo>
                    <a:pt x="0" y="442"/>
                  </a:lnTo>
                  <a:lnTo>
                    <a:pt x="2" y="447"/>
                  </a:lnTo>
                  <a:lnTo>
                    <a:pt x="4" y="451"/>
                  </a:lnTo>
                  <a:lnTo>
                    <a:pt x="8" y="453"/>
                  </a:lnTo>
                  <a:lnTo>
                    <a:pt x="12" y="454"/>
                  </a:lnTo>
                  <a:lnTo>
                    <a:pt x="121" y="454"/>
                  </a:lnTo>
                  <a:lnTo>
                    <a:pt x="121" y="550"/>
                  </a:lnTo>
                  <a:lnTo>
                    <a:pt x="121" y="554"/>
                  </a:lnTo>
                  <a:lnTo>
                    <a:pt x="122" y="556"/>
                  </a:lnTo>
                  <a:lnTo>
                    <a:pt x="124" y="559"/>
                  </a:lnTo>
                  <a:lnTo>
                    <a:pt x="127" y="561"/>
                  </a:lnTo>
                  <a:lnTo>
                    <a:pt x="130" y="562"/>
                  </a:lnTo>
                  <a:lnTo>
                    <a:pt x="133" y="562"/>
                  </a:lnTo>
                  <a:lnTo>
                    <a:pt x="136" y="561"/>
                  </a:lnTo>
                  <a:lnTo>
                    <a:pt x="140" y="560"/>
                  </a:lnTo>
                  <a:lnTo>
                    <a:pt x="280" y="454"/>
                  </a:lnTo>
                  <a:lnTo>
                    <a:pt x="479" y="454"/>
                  </a:lnTo>
                  <a:lnTo>
                    <a:pt x="529" y="35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  <p:sp>
          <p:nvSpPr>
            <p:cNvPr id="323" name="Google Shape;323;p21"/>
            <p:cNvSpPr/>
            <p:nvPr/>
          </p:nvSpPr>
          <p:spPr>
            <a:xfrm>
              <a:off x="1046126" y="2074862"/>
              <a:ext cx="117475" cy="119063"/>
            </a:xfrm>
            <a:custGeom>
              <a:avLst/>
              <a:gdLst/>
              <a:ahLst/>
              <a:cxnLst/>
              <a:rect l="l" t="t" r="r" b="b"/>
              <a:pathLst>
                <a:path w="295" h="303" extrusionOk="0">
                  <a:moveTo>
                    <a:pt x="222" y="179"/>
                  </a:moveTo>
                  <a:lnTo>
                    <a:pt x="295" y="114"/>
                  </a:lnTo>
                  <a:lnTo>
                    <a:pt x="211" y="114"/>
                  </a:lnTo>
                  <a:lnTo>
                    <a:pt x="207" y="113"/>
                  </a:lnTo>
                  <a:lnTo>
                    <a:pt x="205" y="112"/>
                  </a:lnTo>
                  <a:lnTo>
                    <a:pt x="202" y="110"/>
                  </a:lnTo>
                  <a:lnTo>
                    <a:pt x="200" y="107"/>
                  </a:lnTo>
                  <a:lnTo>
                    <a:pt x="146" y="0"/>
                  </a:lnTo>
                  <a:lnTo>
                    <a:pt x="93" y="107"/>
                  </a:lnTo>
                  <a:lnTo>
                    <a:pt x="92" y="110"/>
                  </a:lnTo>
                  <a:lnTo>
                    <a:pt x="89" y="112"/>
                  </a:lnTo>
                  <a:lnTo>
                    <a:pt x="86" y="113"/>
                  </a:lnTo>
                  <a:lnTo>
                    <a:pt x="82" y="114"/>
                  </a:lnTo>
                  <a:lnTo>
                    <a:pt x="0" y="114"/>
                  </a:lnTo>
                  <a:lnTo>
                    <a:pt x="76" y="179"/>
                  </a:lnTo>
                  <a:lnTo>
                    <a:pt x="79" y="181"/>
                  </a:lnTo>
                  <a:lnTo>
                    <a:pt x="80" y="184"/>
                  </a:lnTo>
                  <a:lnTo>
                    <a:pt x="80" y="188"/>
                  </a:lnTo>
                  <a:lnTo>
                    <a:pt x="80" y="192"/>
                  </a:lnTo>
                  <a:lnTo>
                    <a:pt x="43" y="302"/>
                  </a:lnTo>
                  <a:lnTo>
                    <a:pt x="140" y="233"/>
                  </a:lnTo>
                  <a:lnTo>
                    <a:pt x="143" y="232"/>
                  </a:lnTo>
                  <a:lnTo>
                    <a:pt x="146" y="231"/>
                  </a:lnTo>
                  <a:lnTo>
                    <a:pt x="150" y="232"/>
                  </a:lnTo>
                  <a:lnTo>
                    <a:pt x="153" y="233"/>
                  </a:lnTo>
                  <a:lnTo>
                    <a:pt x="256" y="303"/>
                  </a:lnTo>
                  <a:lnTo>
                    <a:pt x="219" y="192"/>
                  </a:lnTo>
                  <a:lnTo>
                    <a:pt x="218" y="188"/>
                  </a:lnTo>
                  <a:lnTo>
                    <a:pt x="218" y="184"/>
                  </a:lnTo>
                  <a:lnTo>
                    <a:pt x="220" y="181"/>
                  </a:lnTo>
                  <a:lnTo>
                    <a:pt x="222" y="17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  <a:effectLst>
              <a:outerShdw blurRad="50800" dist="38100" dir="5400000" algn="t" rotWithShape="0">
                <a:srgbClr val="000000">
                  <a:alpha val="23920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 b="1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24" name="Google Shape;324;p21"/>
          <p:cNvSpPr/>
          <p:nvPr/>
        </p:nvSpPr>
        <p:spPr>
          <a:xfrm rot="5400000">
            <a:off x="11485649" y="6646849"/>
            <a:ext cx="53700" cy="368400"/>
          </a:xfrm>
          <a:prstGeom prst="rect">
            <a:avLst/>
          </a:pr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4199895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5" name="Google Shape;325;p21"/>
          <p:cNvSpPr txBox="1">
            <a:spLocks noGrp="1"/>
          </p:cNvSpPr>
          <p:nvPr>
            <p:ph type="sldNum" idx="12"/>
          </p:nvPr>
        </p:nvSpPr>
        <p:spPr>
          <a:xfrm>
            <a:off x="11328399" y="6428582"/>
            <a:ext cx="368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solidFill>
                  <a:schemeClr val="lt1"/>
                </a:solidFill>
              </a:rPr>
              <a:t>9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3290014" y="2718880"/>
            <a:ext cx="3055200" cy="3055200"/>
          </a:xfrm>
          <a:prstGeom prst="ellipse">
            <a:avLst/>
          </a:prstGeom>
          <a:noFill/>
          <a:ln w="9525" cap="flat" cmpd="sng">
            <a:solidFill>
              <a:srgbClr val="D8D8D8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Admin Login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Member Login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Non_Member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7" name="Google Shape;327;p21"/>
          <p:cNvSpPr txBox="1"/>
          <p:nvPr/>
        </p:nvSpPr>
        <p:spPr>
          <a:xfrm>
            <a:off x="905600" y="3723125"/>
            <a:ext cx="8490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Comic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Novel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History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Study</a:t>
            </a:r>
            <a:endParaRPr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21"/>
          <p:cNvSpPr/>
          <p:nvPr/>
        </p:nvSpPr>
        <p:spPr>
          <a:xfrm>
            <a:off x="5961936" y="4112357"/>
            <a:ext cx="268236" cy="268236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335" y="484"/>
                </a:moveTo>
                <a:lnTo>
                  <a:pt x="332" y="486"/>
                </a:lnTo>
                <a:lnTo>
                  <a:pt x="328" y="487"/>
                </a:lnTo>
                <a:lnTo>
                  <a:pt x="324" y="486"/>
                </a:lnTo>
                <a:lnTo>
                  <a:pt x="321" y="484"/>
                </a:lnTo>
                <a:lnTo>
                  <a:pt x="271" y="434"/>
                </a:lnTo>
                <a:lnTo>
                  <a:pt x="269" y="431"/>
                </a:lnTo>
                <a:lnTo>
                  <a:pt x="269" y="427"/>
                </a:lnTo>
                <a:lnTo>
                  <a:pt x="269" y="423"/>
                </a:lnTo>
                <a:lnTo>
                  <a:pt x="271" y="420"/>
                </a:lnTo>
                <a:lnTo>
                  <a:pt x="334" y="357"/>
                </a:lnTo>
                <a:lnTo>
                  <a:pt x="90" y="357"/>
                </a:lnTo>
                <a:lnTo>
                  <a:pt x="87" y="357"/>
                </a:lnTo>
                <a:lnTo>
                  <a:pt x="83" y="355"/>
                </a:lnTo>
                <a:lnTo>
                  <a:pt x="81" y="352"/>
                </a:lnTo>
                <a:lnTo>
                  <a:pt x="80" y="348"/>
                </a:lnTo>
                <a:lnTo>
                  <a:pt x="80" y="248"/>
                </a:lnTo>
                <a:lnTo>
                  <a:pt x="81" y="245"/>
                </a:lnTo>
                <a:lnTo>
                  <a:pt x="83" y="242"/>
                </a:lnTo>
                <a:lnTo>
                  <a:pt x="87" y="240"/>
                </a:lnTo>
                <a:lnTo>
                  <a:pt x="90" y="238"/>
                </a:lnTo>
                <a:lnTo>
                  <a:pt x="334" y="238"/>
                </a:lnTo>
                <a:lnTo>
                  <a:pt x="271" y="176"/>
                </a:lnTo>
                <a:lnTo>
                  <a:pt x="269" y="173"/>
                </a:lnTo>
                <a:lnTo>
                  <a:pt x="269" y="169"/>
                </a:lnTo>
                <a:lnTo>
                  <a:pt x="269" y="165"/>
                </a:lnTo>
                <a:lnTo>
                  <a:pt x="271" y="162"/>
                </a:lnTo>
                <a:lnTo>
                  <a:pt x="321" y="112"/>
                </a:lnTo>
                <a:lnTo>
                  <a:pt x="324" y="110"/>
                </a:lnTo>
                <a:lnTo>
                  <a:pt x="328" y="110"/>
                </a:lnTo>
                <a:lnTo>
                  <a:pt x="332" y="110"/>
                </a:lnTo>
                <a:lnTo>
                  <a:pt x="335" y="112"/>
                </a:lnTo>
                <a:lnTo>
                  <a:pt x="514" y="291"/>
                </a:lnTo>
                <a:lnTo>
                  <a:pt x="516" y="295"/>
                </a:lnTo>
                <a:lnTo>
                  <a:pt x="517" y="298"/>
                </a:lnTo>
                <a:lnTo>
                  <a:pt x="516" y="302"/>
                </a:lnTo>
                <a:lnTo>
                  <a:pt x="514" y="305"/>
                </a:lnTo>
                <a:lnTo>
                  <a:pt x="335" y="484"/>
                </a:lnTo>
                <a:close/>
                <a:moveTo>
                  <a:pt x="298" y="0"/>
                </a:moveTo>
                <a:lnTo>
                  <a:pt x="283" y="1"/>
                </a:lnTo>
                <a:lnTo>
                  <a:pt x="268" y="2"/>
                </a:lnTo>
                <a:lnTo>
                  <a:pt x="253" y="4"/>
                </a:lnTo>
                <a:lnTo>
                  <a:pt x="239" y="6"/>
                </a:lnTo>
                <a:lnTo>
                  <a:pt x="224" y="10"/>
                </a:lnTo>
                <a:lnTo>
                  <a:pt x="210" y="14"/>
                </a:lnTo>
                <a:lnTo>
                  <a:pt x="197" y="18"/>
                </a:lnTo>
                <a:lnTo>
                  <a:pt x="183" y="24"/>
                </a:lnTo>
                <a:lnTo>
                  <a:pt x="170" y="30"/>
                </a:lnTo>
                <a:lnTo>
                  <a:pt x="157" y="37"/>
                </a:lnTo>
                <a:lnTo>
                  <a:pt x="144" y="43"/>
                </a:lnTo>
                <a:lnTo>
                  <a:pt x="132" y="52"/>
                </a:lnTo>
                <a:lnTo>
                  <a:pt x="120" y="59"/>
                </a:lnTo>
                <a:lnTo>
                  <a:pt x="109" y="68"/>
                </a:lnTo>
                <a:lnTo>
                  <a:pt x="98" y="78"/>
                </a:lnTo>
                <a:lnTo>
                  <a:pt x="88" y="87"/>
                </a:lnTo>
                <a:lnTo>
                  <a:pt x="78" y="98"/>
                </a:lnTo>
                <a:lnTo>
                  <a:pt x="69" y="109"/>
                </a:lnTo>
                <a:lnTo>
                  <a:pt x="60" y="120"/>
                </a:lnTo>
                <a:lnTo>
                  <a:pt x="52" y="132"/>
                </a:lnTo>
                <a:lnTo>
                  <a:pt x="43" y="143"/>
                </a:lnTo>
                <a:lnTo>
                  <a:pt x="37" y="156"/>
                </a:lnTo>
                <a:lnTo>
                  <a:pt x="30" y="169"/>
                </a:lnTo>
                <a:lnTo>
                  <a:pt x="24" y="182"/>
                </a:lnTo>
                <a:lnTo>
                  <a:pt x="19" y="195"/>
                </a:lnTo>
                <a:lnTo>
                  <a:pt x="14" y="209"/>
                </a:lnTo>
                <a:lnTo>
                  <a:pt x="10" y="223"/>
                </a:lnTo>
                <a:lnTo>
                  <a:pt x="7" y="238"/>
                </a:lnTo>
                <a:lnTo>
                  <a:pt x="4" y="253"/>
                </a:lnTo>
                <a:lnTo>
                  <a:pt x="2" y="268"/>
                </a:lnTo>
                <a:lnTo>
                  <a:pt x="1" y="283"/>
                </a:lnTo>
                <a:lnTo>
                  <a:pt x="0" y="298"/>
                </a:lnTo>
                <a:lnTo>
                  <a:pt x="1" y="313"/>
                </a:lnTo>
                <a:lnTo>
                  <a:pt x="2" y="328"/>
                </a:lnTo>
                <a:lnTo>
                  <a:pt x="4" y="343"/>
                </a:lnTo>
                <a:lnTo>
                  <a:pt x="7" y="358"/>
                </a:lnTo>
                <a:lnTo>
                  <a:pt x="10" y="372"/>
                </a:lnTo>
                <a:lnTo>
                  <a:pt x="14" y="386"/>
                </a:lnTo>
                <a:lnTo>
                  <a:pt x="19" y="400"/>
                </a:lnTo>
                <a:lnTo>
                  <a:pt x="24" y="413"/>
                </a:lnTo>
                <a:lnTo>
                  <a:pt x="30" y="427"/>
                </a:lnTo>
                <a:lnTo>
                  <a:pt x="37" y="440"/>
                </a:lnTo>
                <a:lnTo>
                  <a:pt x="43" y="452"/>
                </a:lnTo>
                <a:lnTo>
                  <a:pt x="52" y="464"/>
                </a:lnTo>
                <a:lnTo>
                  <a:pt x="60" y="476"/>
                </a:lnTo>
                <a:lnTo>
                  <a:pt x="69" y="488"/>
                </a:lnTo>
                <a:lnTo>
                  <a:pt x="78" y="499"/>
                </a:lnTo>
                <a:lnTo>
                  <a:pt x="88" y="508"/>
                </a:lnTo>
                <a:lnTo>
                  <a:pt x="98" y="518"/>
                </a:lnTo>
                <a:lnTo>
                  <a:pt x="109" y="528"/>
                </a:lnTo>
                <a:lnTo>
                  <a:pt x="120" y="537"/>
                </a:lnTo>
                <a:lnTo>
                  <a:pt x="132" y="545"/>
                </a:lnTo>
                <a:lnTo>
                  <a:pt x="144" y="553"/>
                </a:lnTo>
                <a:lnTo>
                  <a:pt x="157" y="560"/>
                </a:lnTo>
                <a:lnTo>
                  <a:pt x="170" y="567"/>
                </a:lnTo>
                <a:lnTo>
                  <a:pt x="183" y="572"/>
                </a:lnTo>
                <a:lnTo>
                  <a:pt x="197" y="578"/>
                </a:lnTo>
                <a:lnTo>
                  <a:pt x="210" y="583"/>
                </a:lnTo>
                <a:lnTo>
                  <a:pt x="224" y="586"/>
                </a:lnTo>
                <a:lnTo>
                  <a:pt x="239" y="589"/>
                </a:lnTo>
                <a:lnTo>
                  <a:pt x="253" y="593"/>
                </a:lnTo>
                <a:lnTo>
                  <a:pt x="268" y="595"/>
                </a:lnTo>
                <a:lnTo>
                  <a:pt x="283" y="596"/>
                </a:lnTo>
                <a:lnTo>
                  <a:pt x="298" y="596"/>
                </a:lnTo>
                <a:lnTo>
                  <a:pt x="313" y="596"/>
                </a:lnTo>
                <a:lnTo>
                  <a:pt x="328" y="595"/>
                </a:lnTo>
                <a:lnTo>
                  <a:pt x="344" y="593"/>
                </a:lnTo>
                <a:lnTo>
                  <a:pt x="359" y="589"/>
                </a:lnTo>
                <a:lnTo>
                  <a:pt x="373" y="586"/>
                </a:lnTo>
                <a:lnTo>
                  <a:pt x="387" y="583"/>
                </a:lnTo>
                <a:lnTo>
                  <a:pt x="401" y="578"/>
                </a:lnTo>
                <a:lnTo>
                  <a:pt x="415" y="572"/>
                </a:lnTo>
                <a:lnTo>
                  <a:pt x="428" y="567"/>
                </a:lnTo>
                <a:lnTo>
                  <a:pt x="441" y="560"/>
                </a:lnTo>
                <a:lnTo>
                  <a:pt x="453" y="553"/>
                </a:lnTo>
                <a:lnTo>
                  <a:pt x="465" y="545"/>
                </a:lnTo>
                <a:lnTo>
                  <a:pt x="476" y="537"/>
                </a:lnTo>
                <a:lnTo>
                  <a:pt x="488" y="528"/>
                </a:lnTo>
                <a:lnTo>
                  <a:pt x="499" y="518"/>
                </a:lnTo>
                <a:lnTo>
                  <a:pt x="509" y="508"/>
                </a:lnTo>
                <a:lnTo>
                  <a:pt x="519" y="499"/>
                </a:lnTo>
                <a:lnTo>
                  <a:pt x="528" y="488"/>
                </a:lnTo>
                <a:lnTo>
                  <a:pt x="537" y="476"/>
                </a:lnTo>
                <a:lnTo>
                  <a:pt x="546" y="464"/>
                </a:lnTo>
                <a:lnTo>
                  <a:pt x="553" y="452"/>
                </a:lnTo>
                <a:lnTo>
                  <a:pt x="561" y="440"/>
                </a:lnTo>
                <a:lnTo>
                  <a:pt x="567" y="427"/>
                </a:lnTo>
                <a:lnTo>
                  <a:pt x="573" y="413"/>
                </a:lnTo>
                <a:lnTo>
                  <a:pt x="578" y="400"/>
                </a:lnTo>
                <a:lnTo>
                  <a:pt x="583" y="386"/>
                </a:lnTo>
                <a:lnTo>
                  <a:pt x="587" y="372"/>
                </a:lnTo>
                <a:lnTo>
                  <a:pt x="591" y="358"/>
                </a:lnTo>
                <a:lnTo>
                  <a:pt x="593" y="343"/>
                </a:lnTo>
                <a:lnTo>
                  <a:pt x="595" y="328"/>
                </a:lnTo>
                <a:lnTo>
                  <a:pt x="596" y="313"/>
                </a:lnTo>
                <a:lnTo>
                  <a:pt x="596" y="298"/>
                </a:lnTo>
                <a:lnTo>
                  <a:pt x="596" y="283"/>
                </a:lnTo>
                <a:lnTo>
                  <a:pt x="595" y="268"/>
                </a:lnTo>
                <a:lnTo>
                  <a:pt x="593" y="253"/>
                </a:lnTo>
                <a:lnTo>
                  <a:pt x="591" y="238"/>
                </a:lnTo>
                <a:lnTo>
                  <a:pt x="587" y="223"/>
                </a:lnTo>
                <a:lnTo>
                  <a:pt x="583" y="209"/>
                </a:lnTo>
                <a:lnTo>
                  <a:pt x="578" y="195"/>
                </a:lnTo>
                <a:lnTo>
                  <a:pt x="573" y="182"/>
                </a:lnTo>
                <a:lnTo>
                  <a:pt x="567" y="169"/>
                </a:lnTo>
                <a:lnTo>
                  <a:pt x="561" y="156"/>
                </a:lnTo>
                <a:lnTo>
                  <a:pt x="553" y="143"/>
                </a:lnTo>
                <a:lnTo>
                  <a:pt x="546" y="132"/>
                </a:lnTo>
                <a:lnTo>
                  <a:pt x="537" y="120"/>
                </a:lnTo>
                <a:lnTo>
                  <a:pt x="528" y="109"/>
                </a:lnTo>
                <a:lnTo>
                  <a:pt x="519" y="98"/>
                </a:lnTo>
                <a:lnTo>
                  <a:pt x="509" y="87"/>
                </a:lnTo>
                <a:lnTo>
                  <a:pt x="499" y="78"/>
                </a:lnTo>
                <a:lnTo>
                  <a:pt x="488" y="68"/>
                </a:lnTo>
                <a:lnTo>
                  <a:pt x="476" y="59"/>
                </a:lnTo>
                <a:lnTo>
                  <a:pt x="465" y="52"/>
                </a:lnTo>
                <a:lnTo>
                  <a:pt x="453" y="43"/>
                </a:lnTo>
                <a:lnTo>
                  <a:pt x="441" y="37"/>
                </a:lnTo>
                <a:lnTo>
                  <a:pt x="428" y="30"/>
                </a:lnTo>
                <a:lnTo>
                  <a:pt x="415" y="24"/>
                </a:lnTo>
                <a:lnTo>
                  <a:pt x="401" y="18"/>
                </a:lnTo>
                <a:lnTo>
                  <a:pt x="387" y="14"/>
                </a:lnTo>
                <a:lnTo>
                  <a:pt x="373" y="10"/>
                </a:lnTo>
                <a:lnTo>
                  <a:pt x="359" y="6"/>
                </a:lnTo>
                <a:lnTo>
                  <a:pt x="344" y="4"/>
                </a:lnTo>
                <a:lnTo>
                  <a:pt x="328" y="2"/>
                </a:lnTo>
                <a:lnTo>
                  <a:pt x="313" y="1"/>
                </a:lnTo>
                <a:lnTo>
                  <a:pt x="298" y="0"/>
                </a:lnTo>
                <a:close/>
              </a:path>
            </a:pathLst>
          </a:cu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29" name="Google Shape;329;p21"/>
          <p:cNvSpPr/>
          <p:nvPr/>
        </p:nvSpPr>
        <p:spPr>
          <a:xfrm>
            <a:off x="8509586" y="4112357"/>
            <a:ext cx="268236" cy="268236"/>
          </a:xfrm>
          <a:custGeom>
            <a:avLst/>
            <a:gdLst/>
            <a:ahLst/>
            <a:cxnLst/>
            <a:rect l="l" t="t" r="r" b="b"/>
            <a:pathLst>
              <a:path w="596" h="596" extrusionOk="0">
                <a:moveTo>
                  <a:pt x="335" y="484"/>
                </a:moveTo>
                <a:lnTo>
                  <a:pt x="332" y="486"/>
                </a:lnTo>
                <a:lnTo>
                  <a:pt x="328" y="487"/>
                </a:lnTo>
                <a:lnTo>
                  <a:pt x="324" y="486"/>
                </a:lnTo>
                <a:lnTo>
                  <a:pt x="321" y="484"/>
                </a:lnTo>
                <a:lnTo>
                  <a:pt x="271" y="434"/>
                </a:lnTo>
                <a:lnTo>
                  <a:pt x="269" y="431"/>
                </a:lnTo>
                <a:lnTo>
                  <a:pt x="269" y="427"/>
                </a:lnTo>
                <a:lnTo>
                  <a:pt x="269" y="423"/>
                </a:lnTo>
                <a:lnTo>
                  <a:pt x="271" y="420"/>
                </a:lnTo>
                <a:lnTo>
                  <a:pt x="334" y="357"/>
                </a:lnTo>
                <a:lnTo>
                  <a:pt x="90" y="357"/>
                </a:lnTo>
                <a:lnTo>
                  <a:pt x="87" y="357"/>
                </a:lnTo>
                <a:lnTo>
                  <a:pt x="83" y="355"/>
                </a:lnTo>
                <a:lnTo>
                  <a:pt x="81" y="352"/>
                </a:lnTo>
                <a:lnTo>
                  <a:pt x="80" y="348"/>
                </a:lnTo>
                <a:lnTo>
                  <a:pt x="80" y="248"/>
                </a:lnTo>
                <a:lnTo>
                  <a:pt x="81" y="245"/>
                </a:lnTo>
                <a:lnTo>
                  <a:pt x="83" y="242"/>
                </a:lnTo>
                <a:lnTo>
                  <a:pt x="87" y="240"/>
                </a:lnTo>
                <a:lnTo>
                  <a:pt x="90" y="238"/>
                </a:lnTo>
                <a:lnTo>
                  <a:pt x="334" y="238"/>
                </a:lnTo>
                <a:lnTo>
                  <a:pt x="271" y="176"/>
                </a:lnTo>
                <a:lnTo>
                  <a:pt x="269" y="173"/>
                </a:lnTo>
                <a:lnTo>
                  <a:pt x="269" y="169"/>
                </a:lnTo>
                <a:lnTo>
                  <a:pt x="269" y="165"/>
                </a:lnTo>
                <a:lnTo>
                  <a:pt x="271" y="162"/>
                </a:lnTo>
                <a:lnTo>
                  <a:pt x="321" y="112"/>
                </a:lnTo>
                <a:lnTo>
                  <a:pt x="324" y="110"/>
                </a:lnTo>
                <a:lnTo>
                  <a:pt x="328" y="110"/>
                </a:lnTo>
                <a:lnTo>
                  <a:pt x="332" y="110"/>
                </a:lnTo>
                <a:lnTo>
                  <a:pt x="335" y="112"/>
                </a:lnTo>
                <a:lnTo>
                  <a:pt x="514" y="291"/>
                </a:lnTo>
                <a:lnTo>
                  <a:pt x="516" y="295"/>
                </a:lnTo>
                <a:lnTo>
                  <a:pt x="517" y="298"/>
                </a:lnTo>
                <a:lnTo>
                  <a:pt x="516" y="302"/>
                </a:lnTo>
                <a:lnTo>
                  <a:pt x="514" y="305"/>
                </a:lnTo>
                <a:lnTo>
                  <a:pt x="335" y="484"/>
                </a:lnTo>
                <a:close/>
                <a:moveTo>
                  <a:pt x="298" y="0"/>
                </a:moveTo>
                <a:lnTo>
                  <a:pt x="283" y="1"/>
                </a:lnTo>
                <a:lnTo>
                  <a:pt x="268" y="2"/>
                </a:lnTo>
                <a:lnTo>
                  <a:pt x="253" y="4"/>
                </a:lnTo>
                <a:lnTo>
                  <a:pt x="239" y="6"/>
                </a:lnTo>
                <a:lnTo>
                  <a:pt x="224" y="10"/>
                </a:lnTo>
                <a:lnTo>
                  <a:pt x="210" y="14"/>
                </a:lnTo>
                <a:lnTo>
                  <a:pt x="197" y="18"/>
                </a:lnTo>
                <a:lnTo>
                  <a:pt x="183" y="24"/>
                </a:lnTo>
                <a:lnTo>
                  <a:pt x="170" y="30"/>
                </a:lnTo>
                <a:lnTo>
                  <a:pt x="157" y="37"/>
                </a:lnTo>
                <a:lnTo>
                  <a:pt x="144" y="43"/>
                </a:lnTo>
                <a:lnTo>
                  <a:pt x="132" y="52"/>
                </a:lnTo>
                <a:lnTo>
                  <a:pt x="120" y="59"/>
                </a:lnTo>
                <a:lnTo>
                  <a:pt x="109" y="68"/>
                </a:lnTo>
                <a:lnTo>
                  <a:pt x="98" y="78"/>
                </a:lnTo>
                <a:lnTo>
                  <a:pt x="88" y="87"/>
                </a:lnTo>
                <a:lnTo>
                  <a:pt x="78" y="98"/>
                </a:lnTo>
                <a:lnTo>
                  <a:pt x="69" y="109"/>
                </a:lnTo>
                <a:lnTo>
                  <a:pt x="60" y="120"/>
                </a:lnTo>
                <a:lnTo>
                  <a:pt x="52" y="132"/>
                </a:lnTo>
                <a:lnTo>
                  <a:pt x="43" y="143"/>
                </a:lnTo>
                <a:lnTo>
                  <a:pt x="37" y="156"/>
                </a:lnTo>
                <a:lnTo>
                  <a:pt x="30" y="169"/>
                </a:lnTo>
                <a:lnTo>
                  <a:pt x="24" y="182"/>
                </a:lnTo>
                <a:lnTo>
                  <a:pt x="19" y="195"/>
                </a:lnTo>
                <a:lnTo>
                  <a:pt x="14" y="209"/>
                </a:lnTo>
                <a:lnTo>
                  <a:pt x="10" y="223"/>
                </a:lnTo>
                <a:lnTo>
                  <a:pt x="7" y="238"/>
                </a:lnTo>
                <a:lnTo>
                  <a:pt x="4" y="253"/>
                </a:lnTo>
                <a:lnTo>
                  <a:pt x="2" y="268"/>
                </a:lnTo>
                <a:lnTo>
                  <a:pt x="1" y="283"/>
                </a:lnTo>
                <a:lnTo>
                  <a:pt x="0" y="298"/>
                </a:lnTo>
                <a:lnTo>
                  <a:pt x="1" y="313"/>
                </a:lnTo>
                <a:lnTo>
                  <a:pt x="2" y="328"/>
                </a:lnTo>
                <a:lnTo>
                  <a:pt x="4" y="343"/>
                </a:lnTo>
                <a:lnTo>
                  <a:pt x="7" y="358"/>
                </a:lnTo>
                <a:lnTo>
                  <a:pt x="10" y="372"/>
                </a:lnTo>
                <a:lnTo>
                  <a:pt x="14" y="386"/>
                </a:lnTo>
                <a:lnTo>
                  <a:pt x="19" y="400"/>
                </a:lnTo>
                <a:lnTo>
                  <a:pt x="24" y="413"/>
                </a:lnTo>
                <a:lnTo>
                  <a:pt x="30" y="427"/>
                </a:lnTo>
                <a:lnTo>
                  <a:pt x="37" y="440"/>
                </a:lnTo>
                <a:lnTo>
                  <a:pt x="43" y="452"/>
                </a:lnTo>
                <a:lnTo>
                  <a:pt x="52" y="464"/>
                </a:lnTo>
                <a:lnTo>
                  <a:pt x="60" y="476"/>
                </a:lnTo>
                <a:lnTo>
                  <a:pt x="69" y="488"/>
                </a:lnTo>
                <a:lnTo>
                  <a:pt x="78" y="499"/>
                </a:lnTo>
                <a:lnTo>
                  <a:pt x="88" y="508"/>
                </a:lnTo>
                <a:lnTo>
                  <a:pt x="98" y="518"/>
                </a:lnTo>
                <a:lnTo>
                  <a:pt x="109" y="528"/>
                </a:lnTo>
                <a:lnTo>
                  <a:pt x="120" y="537"/>
                </a:lnTo>
                <a:lnTo>
                  <a:pt x="132" y="545"/>
                </a:lnTo>
                <a:lnTo>
                  <a:pt x="144" y="553"/>
                </a:lnTo>
                <a:lnTo>
                  <a:pt x="157" y="560"/>
                </a:lnTo>
                <a:lnTo>
                  <a:pt x="170" y="567"/>
                </a:lnTo>
                <a:lnTo>
                  <a:pt x="183" y="572"/>
                </a:lnTo>
                <a:lnTo>
                  <a:pt x="197" y="578"/>
                </a:lnTo>
                <a:lnTo>
                  <a:pt x="210" y="583"/>
                </a:lnTo>
                <a:lnTo>
                  <a:pt x="224" y="586"/>
                </a:lnTo>
                <a:lnTo>
                  <a:pt x="239" y="589"/>
                </a:lnTo>
                <a:lnTo>
                  <a:pt x="253" y="593"/>
                </a:lnTo>
                <a:lnTo>
                  <a:pt x="268" y="595"/>
                </a:lnTo>
                <a:lnTo>
                  <a:pt x="283" y="596"/>
                </a:lnTo>
                <a:lnTo>
                  <a:pt x="298" y="596"/>
                </a:lnTo>
                <a:lnTo>
                  <a:pt x="313" y="596"/>
                </a:lnTo>
                <a:lnTo>
                  <a:pt x="328" y="595"/>
                </a:lnTo>
                <a:lnTo>
                  <a:pt x="344" y="593"/>
                </a:lnTo>
                <a:lnTo>
                  <a:pt x="359" y="589"/>
                </a:lnTo>
                <a:lnTo>
                  <a:pt x="373" y="586"/>
                </a:lnTo>
                <a:lnTo>
                  <a:pt x="387" y="583"/>
                </a:lnTo>
                <a:lnTo>
                  <a:pt x="401" y="578"/>
                </a:lnTo>
                <a:lnTo>
                  <a:pt x="415" y="572"/>
                </a:lnTo>
                <a:lnTo>
                  <a:pt x="428" y="567"/>
                </a:lnTo>
                <a:lnTo>
                  <a:pt x="441" y="560"/>
                </a:lnTo>
                <a:lnTo>
                  <a:pt x="453" y="553"/>
                </a:lnTo>
                <a:lnTo>
                  <a:pt x="465" y="545"/>
                </a:lnTo>
                <a:lnTo>
                  <a:pt x="476" y="537"/>
                </a:lnTo>
                <a:lnTo>
                  <a:pt x="488" y="528"/>
                </a:lnTo>
                <a:lnTo>
                  <a:pt x="499" y="518"/>
                </a:lnTo>
                <a:lnTo>
                  <a:pt x="509" y="508"/>
                </a:lnTo>
                <a:lnTo>
                  <a:pt x="519" y="499"/>
                </a:lnTo>
                <a:lnTo>
                  <a:pt x="528" y="488"/>
                </a:lnTo>
                <a:lnTo>
                  <a:pt x="537" y="476"/>
                </a:lnTo>
                <a:lnTo>
                  <a:pt x="546" y="464"/>
                </a:lnTo>
                <a:lnTo>
                  <a:pt x="553" y="452"/>
                </a:lnTo>
                <a:lnTo>
                  <a:pt x="561" y="440"/>
                </a:lnTo>
                <a:lnTo>
                  <a:pt x="567" y="427"/>
                </a:lnTo>
                <a:lnTo>
                  <a:pt x="573" y="413"/>
                </a:lnTo>
                <a:lnTo>
                  <a:pt x="578" y="400"/>
                </a:lnTo>
                <a:lnTo>
                  <a:pt x="583" y="386"/>
                </a:lnTo>
                <a:lnTo>
                  <a:pt x="587" y="372"/>
                </a:lnTo>
                <a:lnTo>
                  <a:pt x="591" y="358"/>
                </a:lnTo>
                <a:lnTo>
                  <a:pt x="593" y="343"/>
                </a:lnTo>
                <a:lnTo>
                  <a:pt x="595" y="328"/>
                </a:lnTo>
                <a:lnTo>
                  <a:pt x="596" y="313"/>
                </a:lnTo>
                <a:lnTo>
                  <a:pt x="596" y="298"/>
                </a:lnTo>
                <a:lnTo>
                  <a:pt x="596" y="283"/>
                </a:lnTo>
                <a:lnTo>
                  <a:pt x="595" y="268"/>
                </a:lnTo>
                <a:lnTo>
                  <a:pt x="593" y="253"/>
                </a:lnTo>
                <a:lnTo>
                  <a:pt x="591" y="238"/>
                </a:lnTo>
                <a:lnTo>
                  <a:pt x="587" y="223"/>
                </a:lnTo>
                <a:lnTo>
                  <a:pt x="583" y="209"/>
                </a:lnTo>
                <a:lnTo>
                  <a:pt x="578" y="195"/>
                </a:lnTo>
                <a:lnTo>
                  <a:pt x="573" y="182"/>
                </a:lnTo>
                <a:lnTo>
                  <a:pt x="567" y="169"/>
                </a:lnTo>
                <a:lnTo>
                  <a:pt x="561" y="156"/>
                </a:lnTo>
                <a:lnTo>
                  <a:pt x="553" y="143"/>
                </a:lnTo>
                <a:lnTo>
                  <a:pt x="546" y="132"/>
                </a:lnTo>
                <a:lnTo>
                  <a:pt x="537" y="120"/>
                </a:lnTo>
                <a:lnTo>
                  <a:pt x="528" y="109"/>
                </a:lnTo>
                <a:lnTo>
                  <a:pt x="519" y="98"/>
                </a:lnTo>
                <a:lnTo>
                  <a:pt x="509" y="87"/>
                </a:lnTo>
                <a:lnTo>
                  <a:pt x="499" y="78"/>
                </a:lnTo>
                <a:lnTo>
                  <a:pt x="488" y="68"/>
                </a:lnTo>
                <a:lnTo>
                  <a:pt x="476" y="59"/>
                </a:lnTo>
                <a:lnTo>
                  <a:pt x="465" y="52"/>
                </a:lnTo>
                <a:lnTo>
                  <a:pt x="453" y="43"/>
                </a:lnTo>
                <a:lnTo>
                  <a:pt x="441" y="37"/>
                </a:lnTo>
                <a:lnTo>
                  <a:pt x="428" y="30"/>
                </a:lnTo>
                <a:lnTo>
                  <a:pt x="415" y="24"/>
                </a:lnTo>
                <a:lnTo>
                  <a:pt x="401" y="18"/>
                </a:lnTo>
                <a:lnTo>
                  <a:pt x="387" y="14"/>
                </a:lnTo>
                <a:lnTo>
                  <a:pt x="373" y="10"/>
                </a:lnTo>
                <a:lnTo>
                  <a:pt x="359" y="6"/>
                </a:lnTo>
                <a:lnTo>
                  <a:pt x="344" y="4"/>
                </a:lnTo>
                <a:lnTo>
                  <a:pt x="328" y="2"/>
                </a:lnTo>
                <a:lnTo>
                  <a:pt x="313" y="1"/>
                </a:lnTo>
                <a:lnTo>
                  <a:pt x="298" y="0"/>
                </a:lnTo>
                <a:close/>
              </a:path>
            </a:pathLst>
          </a:custGeom>
          <a:gradFill>
            <a:gsLst>
              <a:gs pos="0">
                <a:srgbClr val="E98915"/>
              </a:gs>
              <a:gs pos="38000">
                <a:srgbClr val="EB9426"/>
              </a:gs>
              <a:gs pos="100000">
                <a:srgbClr val="F3BC79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1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472</Words>
  <Application>Microsoft Office PowerPoint</Application>
  <PresentationFormat>와이드스크린</PresentationFormat>
  <Paragraphs>198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9" baseType="lpstr">
      <vt:lpstr>Century Gothic</vt:lpstr>
      <vt:lpstr>Calibri</vt:lpstr>
      <vt:lpstr>Impact</vt:lpstr>
      <vt:lpstr>Arial</vt:lpstr>
      <vt:lpstr>Office Theme</vt:lpstr>
      <vt:lpstr>PowerPoint 프레젠테이션</vt:lpstr>
      <vt:lpstr>목차</vt:lpstr>
      <vt:lpstr>도서 관리 및 대여 프로그램</vt:lpstr>
      <vt:lpstr>Login System</vt:lpstr>
      <vt:lpstr>각각  페이지별 분담작업</vt:lpstr>
      <vt:lpstr>PowerPoint 프레젠테이션</vt:lpstr>
      <vt:lpstr>PowerPoint 프레젠테이션</vt:lpstr>
      <vt:lpstr>PowerPoint 프레젠테이션</vt:lpstr>
      <vt:lpstr>Detail</vt:lpstr>
      <vt:lpstr>작업 기간</vt:lpstr>
      <vt:lpstr>시연</vt:lpstr>
      <vt:lpstr>애로사항</vt:lpstr>
      <vt:lpstr>GoodBook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rong</cp:lastModifiedBy>
  <cp:revision>3</cp:revision>
  <dcterms:modified xsi:type="dcterms:W3CDTF">2021-06-11T01:45:15Z</dcterms:modified>
</cp:coreProperties>
</file>